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diagrams/data1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2.xml" ContentType="application/vnd.openxmlformats-officedocument.drawingml.diagramData+xml"/>
  <Override PartName="/ppt/presentation.xml" ContentType="application/vnd.openxmlformats-officedocument.presentationml.presentation.main+xml"/>
  <Override PartName="/ppt/slides/slide23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1.xml" ContentType="application/vnd.openxmlformats-officedocument.presentationml.slide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2.xml" ContentType="application/vnd.openxmlformats-officedocument.drawingml.diagramColors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drawing2.xml" ContentType="application/vnd.ms-office.drawingml.diagramDrawing+xml"/>
  <Override PartName="/ppt/diagrams/quickStyle3.xml" ContentType="application/vnd.openxmlformats-officedocument.drawingml.diagramStyle+xml"/>
  <Override PartName="/ppt/theme/theme1.xml" ContentType="application/vnd.openxmlformats-officedocument.theme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colors5.xml" ContentType="application/vnd.openxmlformats-officedocument.drawingml.diagramColors+xml"/>
  <Override PartName="/ppt/diagrams/quickStyle5.xml" ContentType="application/vnd.openxmlformats-officedocument.drawingml.diagramStyle+xml"/>
  <Override PartName="/ppt/diagrams/layout5.xml" ContentType="application/vnd.openxmlformats-officedocument.drawingml.diagramLayout+xml"/>
  <Override PartName="/ppt/diagrams/drawing5.xml" ContentType="application/vnd.ms-office.drawingml.diagramDrawing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300" r:id="rId3"/>
    <p:sldId id="257" r:id="rId4"/>
    <p:sldId id="261" r:id="rId5"/>
    <p:sldId id="262" r:id="rId6"/>
    <p:sldId id="263" r:id="rId7"/>
    <p:sldId id="299" r:id="rId8"/>
    <p:sldId id="266" r:id="rId9"/>
    <p:sldId id="267" r:id="rId10"/>
    <p:sldId id="268" r:id="rId11"/>
    <p:sldId id="269" r:id="rId12"/>
    <p:sldId id="276" r:id="rId13"/>
    <p:sldId id="270" r:id="rId14"/>
    <p:sldId id="271" r:id="rId15"/>
    <p:sldId id="272" r:id="rId16"/>
    <p:sldId id="273" r:id="rId17"/>
    <p:sldId id="274" r:id="rId18"/>
    <p:sldId id="275" r:id="rId19"/>
    <p:sldId id="278" r:id="rId20"/>
    <p:sldId id="298" r:id="rId21"/>
    <p:sldId id="281" r:id="rId22"/>
    <p:sldId id="283" r:id="rId23"/>
    <p:sldId id="284" r:id="rId24"/>
    <p:sldId id="285" r:id="rId25"/>
    <p:sldId id="286" r:id="rId26"/>
    <p:sldId id="303" r:id="rId27"/>
    <p:sldId id="287" r:id="rId28"/>
    <p:sldId id="288" r:id="rId29"/>
    <p:sldId id="289" r:id="rId30"/>
    <p:sldId id="290" r:id="rId31"/>
    <p:sldId id="301" r:id="rId32"/>
    <p:sldId id="291" r:id="rId33"/>
    <p:sldId id="292" r:id="rId34"/>
    <p:sldId id="293" r:id="rId35"/>
    <p:sldId id="296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74" autoAdjust="0"/>
    <p:restoredTop sz="94660"/>
  </p:normalViewPr>
  <p:slideViewPr>
    <p:cSldViewPr>
      <p:cViewPr varScale="1">
        <p:scale>
          <a:sx n="73" d="100"/>
          <a:sy n="73" d="100"/>
        </p:scale>
        <p:origin x="-402" y="-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3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7BC280-C799-4524-A3BB-E03DADE8B0C9}" type="doc">
      <dgm:prSet loTypeId="urn:microsoft.com/office/officeart/2005/8/layout/orgChart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DB15EDC1-19D4-4528-B5D9-730C9C884C8D}">
      <dgm:prSet phldrT="[文字]" custT="1"/>
      <dgm:spPr/>
      <dgm:t>
        <a:bodyPr/>
        <a:lstStyle/>
        <a:p>
          <a:r>
            <a:rPr lang="en-US" altLang="zh-TW" sz="2400" b="1" dirty="0"/>
            <a:t>Logical Fallacy</a:t>
          </a:r>
          <a:endParaRPr lang="zh-TW" altLang="en-US" sz="2400" b="1" dirty="0"/>
        </a:p>
      </dgm:t>
    </dgm:pt>
    <dgm:pt modelId="{34601E37-B216-4573-94AE-07DE7C4AE2D9}" type="parTrans" cxnId="{4EA27CB0-2EC9-43CC-AE67-9CE5FE192086}">
      <dgm:prSet/>
      <dgm:spPr/>
      <dgm:t>
        <a:bodyPr/>
        <a:lstStyle/>
        <a:p>
          <a:endParaRPr lang="zh-TW" altLang="en-US" sz="2400" b="1"/>
        </a:p>
      </dgm:t>
    </dgm:pt>
    <dgm:pt modelId="{3BF44C48-775C-41FF-A276-74C540654AE3}" type="sibTrans" cxnId="{4EA27CB0-2EC9-43CC-AE67-9CE5FE192086}">
      <dgm:prSet/>
      <dgm:spPr/>
      <dgm:t>
        <a:bodyPr/>
        <a:lstStyle/>
        <a:p>
          <a:endParaRPr lang="zh-TW" altLang="en-US" sz="2400" b="1"/>
        </a:p>
      </dgm:t>
    </dgm:pt>
    <dgm:pt modelId="{3FBA383B-59BA-4025-8FF1-777D27F52102}">
      <dgm:prSet phldrT="[文字]" custT="1"/>
      <dgm:spPr/>
      <dgm:t>
        <a:bodyPr/>
        <a:lstStyle/>
        <a:p>
          <a:r>
            <a:rPr lang="en-US" altLang="zh-TW" sz="2400" b="1" dirty="0"/>
            <a:t>Formal</a:t>
          </a:r>
          <a:endParaRPr lang="zh-TW" altLang="en-US" sz="2400" b="1" dirty="0"/>
        </a:p>
      </dgm:t>
    </dgm:pt>
    <dgm:pt modelId="{D7977430-7C45-4B7C-8CD1-6DED83BECD2D}" type="parTrans" cxnId="{44713A49-6AE3-4804-969A-CC59282A86FD}">
      <dgm:prSet/>
      <dgm:spPr/>
      <dgm:t>
        <a:bodyPr/>
        <a:lstStyle/>
        <a:p>
          <a:endParaRPr lang="zh-TW" altLang="en-US" sz="2400" b="1"/>
        </a:p>
      </dgm:t>
    </dgm:pt>
    <dgm:pt modelId="{B4AB1D3B-4F8D-4AA5-B350-3DAA87C62390}" type="sibTrans" cxnId="{44713A49-6AE3-4804-969A-CC59282A86FD}">
      <dgm:prSet/>
      <dgm:spPr/>
      <dgm:t>
        <a:bodyPr/>
        <a:lstStyle/>
        <a:p>
          <a:endParaRPr lang="zh-TW" altLang="en-US" sz="2400" b="1"/>
        </a:p>
      </dgm:t>
    </dgm:pt>
    <dgm:pt modelId="{3B0FDAA8-9F1C-4945-8C00-FC6F90A71BD2}">
      <dgm:prSet phldrT="[文字]" custT="1"/>
      <dgm:spPr/>
      <dgm:t>
        <a:bodyPr/>
        <a:lstStyle/>
        <a:p>
          <a:r>
            <a:rPr lang="en-US" altLang="zh-TW" sz="2400" b="1" dirty="0"/>
            <a:t>Informal</a:t>
          </a:r>
          <a:endParaRPr lang="zh-TW" altLang="en-US" sz="2400" b="1" dirty="0"/>
        </a:p>
      </dgm:t>
    </dgm:pt>
    <dgm:pt modelId="{90CEC73A-4796-4329-9C40-066B67088313}" type="parTrans" cxnId="{F9380288-20AE-46C7-B572-220ACB992F1F}">
      <dgm:prSet/>
      <dgm:spPr/>
      <dgm:t>
        <a:bodyPr/>
        <a:lstStyle/>
        <a:p>
          <a:endParaRPr lang="zh-TW" altLang="en-US" sz="2400" b="1"/>
        </a:p>
      </dgm:t>
    </dgm:pt>
    <dgm:pt modelId="{A76B98AD-5BC0-4C62-827B-4D0505AEDB9D}" type="sibTrans" cxnId="{F9380288-20AE-46C7-B572-220ACB992F1F}">
      <dgm:prSet/>
      <dgm:spPr/>
      <dgm:t>
        <a:bodyPr/>
        <a:lstStyle/>
        <a:p>
          <a:endParaRPr lang="zh-TW" altLang="en-US" sz="2400" b="1"/>
        </a:p>
      </dgm:t>
    </dgm:pt>
    <dgm:pt modelId="{1FF01BC1-B2BB-44BA-94FE-7E2ACF294C71}">
      <dgm:prSet custT="1"/>
      <dgm:spPr/>
      <dgm:t>
        <a:bodyPr/>
        <a:lstStyle/>
        <a:p>
          <a:r>
            <a:rPr lang="en-US" altLang="zh-TW" sz="2400" b="1" dirty="0"/>
            <a:t>Invalid</a:t>
          </a:r>
          <a:endParaRPr lang="zh-TW" altLang="en-US" sz="2400" b="1" dirty="0"/>
        </a:p>
      </dgm:t>
    </dgm:pt>
    <dgm:pt modelId="{D534B171-09E4-429D-9131-2B55A9879066}" type="parTrans" cxnId="{DDEEEDE5-72C2-402A-B281-0C6FA38C29DD}">
      <dgm:prSet/>
      <dgm:spPr/>
      <dgm:t>
        <a:bodyPr/>
        <a:lstStyle/>
        <a:p>
          <a:endParaRPr lang="zh-TW" altLang="en-US" sz="2400" b="1"/>
        </a:p>
      </dgm:t>
    </dgm:pt>
    <dgm:pt modelId="{6DC0E556-D54D-4474-9939-F063C5C55618}" type="sibTrans" cxnId="{DDEEEDE5-72C2-402A-B281-0C6FA38C29DD}">
      <dgm:prSet/>
      <dgm:spPr/>
      <dgm:t>
        <a:bodyPr/>
        <a:lstStyle/>
        <a:p>
          <a:endParaRPr lang="zh-TW" altLang="en-US" sz="2400" b="1"/>
        </a:p>
      </dgm:t>
    </dgm:pt>
    <dgm:pt modelId="{D812801A-3667-4101-B911-6398F6B629FA}">
      <dgm:prSet custT="1"/>
      <dgm:spPr/>
      <dgm:t>
        <a:bodyPr/>
        <a:lstStyle/>
        <a:p>
          <a:r>
            <a:rPr lang="en-US" altLang="zh-TW" sz="2400" b="1" dirty="0"/>
            <a:t>Fallacies of Irrelevance</a:t>
          </a:r>
          <a:endParaRPr lang="zh-TW" altLang="en-US" sz="2400" b="1" dirty="0"/>
        </a:p>
      </dgm:t>
    </dgm:pt>
    <dgm:pt modelId="{0982B92E-FF28-46F8-A311-6F62FB087B3B}" type="parTrans" cxnId="{98E34E8F-FF08-4A80-88A4-0017F182F3AF}">
      <dgm:prSet/>
      <dgm:spPr/>
      <dgm:t>
        <a:bodyPr/>
        <a:lstStyle/>
        <a:p>
          <a:endParaRPr lang="zh-TW" altLang="en-US" sz="2400" b="1"/>
        </a:p>
      </dgm:t>
    </dgm:pt>
    <dgm:pt modelId="{56441CB4-014F-4061-8A3B-D01F337C871C}" type="sibTrans" cxnId="{98E34E8F-FF08-4A80-88A4-0017F182F3AF}">
      <dgm:prSet/>
      <dgm:spPr/>
      <dgm:t>
        <a:bodyPr/>
        <a:lstStyle/>
        <a:p>
          <a:endParaRPr lang="zh-TW" altLang="en-US" sz="2400" b="1"/>
        </a:p>
      </dgm:t>
    </dgm:pt>
    <dgm:pt modelId="{C8AE3177-F7EA-4C18-9A06-377336F0DC71}">
      <dgm:prSet custT="1"/>
      <dgm:spPr/>
      <dgm:t>
        <a:bodyPr/>
        <a:lstStyle/>
        <a:p>
          <a:r>
            <a:rPr lang="en-US" altLang="zh-TW" sz="2400" b="1" dirty="0"/>
            <a:t>Fallacies of Insufficient Reasons</a:t>
          </a:r>
          <a:endParaRPr lang="zh-TW" altLang="en-US" sz="2400" b="1" dirty="0"/>
        </a:p>
      </dgm:t>
    </dgm:pt>
    <dgm:pt modelId="{01DFFE6C-DC0F-442E-9819-5F9788C53F31}" type="parTrans" cxnId="{A035DCD2-7A15-4251-B28D-1000C121CCB0}">
      <dgm:prSet/>
      <dgm:spPr/>
      <dgm:t>
        <a:bodyPr/>
        <a:lstStyle/>
        <a:p>
          <a:endParaRPr lang="zh-TW" altLang="en-US" sz="2400" b="1"/>
        </a:p>
      </dgm:t>
    </dgm:pt>
    <dgm:pt modelId="{26A0D1C2-5213-4E96-BBAB-3BD8C29F4C45}" type="sibTrans" cxnId="{A035DCD2-7A15-4251-B28D-1000C121CCB0}">
      <dgm:prSet/>
      <dgm:spPr/>
      <dgm:t>
        <a:bodyPr/>
        <a:lstStyle/>
        <a:p>
          <a:endParaRPr lang="zh-TW" altLang="en-US" sz="2400" b="1"/>
        </a:p>
      </dgm:t>
    </dgm:pt>
    <dgm:pt modelId="{A1305CD4-7820-4BBA-A0DF-5533B95B043D}">
      <dgm:prSet custT="1"/>
      <dgm:spPr/>
      <dgm:t>
        <a:bodyPr/>
        <a:lstStyle/>
        <a:p>
          <a:r>
            <a:rPr lang="en-US" altLang="zh-TW" sz="2400" b="1" dirty="0"/>
            <a:t>Weak</a:t>
          </a:r>
          <a:endParaRPr lang="zh-TW" altLang="en-US" sz="2400" b="1" dirty="0"/>
        </a:p>
      </dgm:t>
    </dgm:pt>
    <dgm:pt modelId="{BA7E3B57-04DA-4984-A2B2-74AA222214D0}" type="parTrans" cxnId="{D96E0BAA-3778-42B4-91FA-B5DC1B761FCF}">
      <dgm:prSet/>
      <dgm:spPr/>
      <dgm:t>
        <a:bodyPr/>
        <a:lstStyle/>
        <a:p>
          <a:endParaRPr lang="zh-TW" altLang="en-US" sz="1800"/>
        </a:p>
      </dgm:t>
    </dgm:pt>
    <dgm:pt modelId="{2A9A3134-A2A6-4028-A33D-25286ACB0C5A}" type="sibTrans" cxnId="{D96E0BAA-3778-42B4-91FA-B5DC1B761FCF}">
      <dgm:prSet/>
      <dgm:spPr/>
      <dgm:t>
        <a:bodyPr/>
        <a:lstStyle/>
        <a:p>
          <a:endParaRPr lang="zh-TW" altLang="en-US" sz="1800"/>
        </a:p>
      </dgm:t>
    </dgm:pt>
    <dgm:pt modelId="{21379BF8-6CE1-47BC-9E92-E81EC98B8B20}" type="pres">
      <dgm:prSet presAssocID="{907BC280-C799-4524-A3BB-E03DADE8B0C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168C8DF1-FB13-429F-83EB-06113D46A99F}" type="pres">
      <dgm:prSet presAssocID="{DB15EDC1-19D4-4528-B5D9-730C9C884C8D}" presName="hierRoot1" presStyleCnt="0">
        <dgm:presLayoutVars>
          <dgm:hierBranch val="init"/>
        </dgm:presLayoutVars>
      </dgm:prSet>
      <dgm:spPr/>
    </dgm:pt>
    <dgm:pt modelId="{E8EE0C99-0975-4EC2-991A-D4A5D4C298DD}" type="pres">
      <dgm:prSet presAssocID="{DB15EDC1-19D4-4528-B5D9-730C9C884C8D}" presName="rootComposite1" presStyleCnt="0"/>
      <dgm:spPr/>
    </dgm:pt>
    <dgm:pt modelId="{84074898-8FA5-43C5-9328-1ECC6E52B96A}" type="pres">
      <dgm:prSet presAssocID="{DB15EDC1-19D4-4528-B5D9-730C9C884C8D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D8B6C3-04A5-42D7-9DF9-50AAEF465B27}" type="pres">
      <dgm:prSet presAssocID="{DB15EDC1-19D4-4528-B5D9-730C9C884C8D}" presName="rootConnector1" presStyleLbl="node1" presStyleIdx="0" presStyleCnt="0"/>
      <dgm:spPr/>
      <dgm:t>
        <a:bodyPr/>
        <a:lstStyle/>
        <a:p>
          <a:endParaRPr lang="en-US"/>
        </a:p>
      </dgm:t>
    </dgm:pt>
    <dgm:pt modelId="{3E80783C-4442-4F52-A474-77D6350ADC8E}" type="pres">
      <dgm:prSet presAssocID="{DB15EDC1-19D4-4528-B5D9-730C9C884C8D}" presName="hierChild2" presStyleCnt="0"/>
      <dgm:spPr/>
    </dgm:pt>
    <dgm:pt modelId="{CE8B3016-E8F3-4771-8755-B3A31CF83F9A}" type="pres">
      <dgm:prSet presAssocID="{D7977430-7C45-4B7C-8CD1-6DED83BECD2D}" presName="Name37" presStyleLbl="parChTrans1D2" presStyleIdx="0" presStyleCnt="2"/>
      <dgm:spPr/>
      <dgm:t>
        <a:bodyPr/>
        <a:lstStyle/>
        <a:p>
          <a:endParaRPr lang="en-US"/>
        </a:p>
      </dgm:t>
    </dgm:pt>
    <dgm:pt modelId="{BA67F45D-DB3C-44A9-8371-C16CA38B907D}" type="pres">
      <dgm:prSet presAssocID="{3FBA383B-59BA-4025-8FF1-777D27F52102}" presName="hierRoot2" presStyleCnt="0">
        <dgm:presLayoutVars>
          <dgm:hierBranch/>
        </dgm:presLayoutVars>
      </dgm:prSet>
      <dgm:spPr/>
    </dgm:pt>
    <dgm:pt modelId="{4BA84BCA-D22E-4A1E-8330-EFBEA31ED74C}" type="pres">
      <dgm:prSet presAssocID="{3FBA383B-59BA-4025-8FF1-777D27F52102}" presName="rootComposite" presStyleCnt="0"/>
      <dgm:spPr/>
    </dgm:pt>
    <dgm:pt modelId="{F26FF53D-5EA1-4A83-B845-47316701B9D8}" type="pres">
      <dgm:prSet presAssocID="{3FBA383B-59BA-4025-8FF1-777D27F52102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C8E3023-DF71-4D0D-B81C-D715DFC02171}" type="pres">
      <dgm:prSet presAssocID="{3FBA383B-59BA-4025-8FF1-777D27F52102}" presName="rootConnector" presStyleLbl="node2" presStyleIdx="0" presStyleCnt="2"/>
      <dgm:spPr/>
      <dgm:t>
        <a:bodyPr/>
        <a:lstStyle/>
        <a:p>
          <a:endParaRPr lang="en-US"/>
        </a:p>
      </dgm:t>
    </dgm:pt>
    <dgm:pt modelId="{81DA1829-5B14-4BDE-B57D-BC1DF8DC3BD4}" type="pres">
      <dgm:prSet presAssocID="{3FBA383B-59BA-4025-8FF1-777D27F52102}" presName="hierChild4" presStyleCnt="0"/>
      <dgm:spPr/>
    </dgm:pt>
    <dgm:pt modelId="{2EB06755-B53C-483D-A293-DBFA1CB72D18}" type="pres">
      <dgm:prSet presAssocID="{D534B171-09E4-429D-9131-2B55A9879066}" presName="Name35" presStyleLbl="parChTrans1D3" presStyleIdx="0" presStyleCnt="4"/>
      <dgm:spPr/>
      <dgm:t>
        <a:bodyPr/>
        <a:lstStyle/>
        <a:p>
          <a:endParaRPr lang="en-US"/>
        </a:p>
      </dgm:t>
    </dgm:pt>
    <dgm:pt modelId="{97D963FC-8003-48AE-9498-E21FA9B2F0E3}" type="pres">
      <dgm:prSet presAssocID="{1FF01BC1-B2BB-44BA-94FE-7E2ACF294C71}" presName="hierRoot2" presStyleCnt="0">
        <dgm:presLayoutVars>
          <dgm:hierBranch val="init"/>
        </dgm:presLayoutVars>
      </dgm:prSet>
      <dgm:spPr/>
    </dgm:pt>
    <dgm:pt modelId="{195B0CDC-1760-416C-9300-269908056815}" type="pres">
      <dgm:prSet presAssocID="{1FF01BC1-B2BB-44BA-94FE-7E2ACF294C71}" presName="rootComposite" presStyleCnt="0"/>
      <dgm:spPr/>
    </dgm:pt>
    <dgm:pt modelId="{9E7ED55C-EAD7-4F2B-9287-B916BBD99822}" type="pres">
      <dgm:prSet presAssocID="{1FF01BC1-B2BB-44BA-94FE-7E2ACF294C71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32B993E-09D1-465A-9E3F-307EFAACC17E}" type="pres">
      <dgm:prSet presAssocID="{1FF01BC1-B2BB-44BA-94FE-7E2ACF294C71}" presName="rootConnector" presStyleLbl="node3" presStyleIdx="0" presStyleCnt="4"/>
      <dgm:spPr/>
      <dgm:t>
        <a:bodyPr/>
        <a:lstStyle/>
        <a:p>
          <a:endParaRPr lang="en-US"/>
        </a:p>
      </dgm:t>
    </dgm:pt>
    <dgm:pt modelId="{8A6AB7C4-D04F-4F7D-B0F3-8604B0FED0B5}" type="pres">
      <dgm:prSet presAssocID="{1FF01BC1-B2BB-44BA-94FE-7E2ACF294C71}" presName="hierChild4" presStyleCnt="0"/>
      <dgm:spPr/>
    </dgm:pt>
    <dgm:pt modelId="{DEEC28C5-2EB9-4836-B542-AB87171BD1A8}" type="pres">
      <dgm:prSet presAssocID="{1FF01BC1-B2BB-44BA-94FE-7E2ACF294C71}" presName="hierChild5" presStyleCnt="0"/>
      <dgm:spPr/>
    </dgm:pt>
    <dgm:pt modelId="{285039B9-2B4F-4270-8FC7-AC1BAB350856}" type="pres">
      <dgm:prSet presAssocID="{BA7E3B57-04DA-4984-A2B2-74AA222214D0}" presName="Name35" presStyleLbl="parChTrans1D3" presStyleIdx="1" presStyleCnt="4"/>
      <dgm:spPr/>
      <dgm:t>
        <a:bodyPr/>
        <a:lstStyle/>
        <a:p>
          <a:endParaRPr lang="en-US"/>
        </a:p>
      </dgm:t>
    </dgm:pt>
    <dgm:pt modelId="{BB4B1EB0-D772-46FA-8B24-BC0423F78AE6}" type="pres">
      <dgm:prSet presAssocID="{A1305CD4-7820-4BBA-A0DF-5533B95B043D}" presName="hierRoot2" presStyleCnt="0">
        <dgm:presLayoutVars>
          <dgm:hierBranch val="init"/>
        </dgm:presLayoutVars>
      </dgm:prSet>
      <dgm:spPr/>
    </dgm:pt>
    <dgm:pt modelId="{61EE82F0-C310-48EB-B082-B639B64C814C}" type="pres">
      <dgm:prSet presAssocID="{A1305CD4-7820-4BBA-A0DF-5533B95B043D}" presName="rootComposite" presStyleCnt="0"/>
      <dgm:spPr/>
    </dgm:pt>
    <dgm:pt modelId="{B9DD25C7-68F0-42D9-ACC3-620C907EA9CF}" type="pres">
      <dgm:prSet presAssocID="{A1305CD4-7820-4BBA-A0DF-5533B95B043D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E2FA4C7-EE59-42F7-BF4F-767F8D7C2CDA}" type="pres">
      <dgm:prSet presAssocID="{A1305CD4-7820-4BBA-A0DF-5533B95B043D}" presName="rootConnector" presStyleLbl="node3" presStyleIdx="1" presStyleCnt="4"/>
      <dgm:spPr/>
      <dgm:t>
        <a:bodyPr/>
        <a:lstStyle/>
        <a:p>
          <a:endParaRPr lang="en-US"/>
        </a:p>
      </dgm:t>
    </dgm:pt>
    <dgm:pt modelId="{99B3E4A6-590F-4C22-BC48-D1F96E9D4100}" type="pres">
      <dgm:prSet presAssocID="{A1305CD4-7820-4BBA-A0DF-5533B95B043D}" presName="hierChild4" presStyleCnt="0"/>
      <dgm:spPr/>
    </dgm:pt>
    <dgm:pt modelId="{5E9A8234-9987-41E7-B361-9F1CB14FB82D}" type="pres">
      <dgm:prSet presAssocID="{A1305CD4-7820-4BBA-A0DF-5533B95B043D}" presName="hierChild5" presStyleCnt="0"/>
      <dgm:spPr/>
    </dgm:pt>
    <dgm:pt modelId="{7FCF16F4-E1FD-425D-8446-47E7C946807A}" type="pres">
      <dgm:prSet presAssocID="{3FBA383B-59BA-4025-8FF1-777D27F52102}" presName="hierChild5" presStyleCnt="0"/>
      <dgm:spPr/>
    </dgm:pt>
    <dgm:pt modelId="{46D11626-BAE3-4A02-80AA-A9D63F7EC447}" type="pres">
      <dgm:prSet presAssocID="{90CEC73A-4796-4329-9C40-066B67088313}" presName="Name37" presStyleLbl="parChTrans1D2" presStyleIdx="1" presStyleCnt="2"/>
      <dgm:spPr/>
      <dgm:t>
        <a:bodyPr/>
        <a:lstStyle/>
        <a:p>
          <a:endParaRPr lang="en-US"/>
        </a:p>
      </dgm:t>
    </dgm:pt>
    <dgm:pt modelId="{CD9BEB0B-E208-43E4-B513-4E287688C159}" type="pres">
      <dgm:prSet presAssocID="{3B0FDAA8-9F1C-4945-8C00-FC6F90A71BD2}" presName="hierRoot2" presStyleCnt="0">
        <dgm:presLayoutVars>
          <dgm:hierBranch/>
        </dgm:presLayoutVars>
      </dgm:prSet>
      <dgm:spPr/>
    </dgm:pt>
    <dgm:pt modelId="{BDEEE7B6-9A0D-4F75-BA12-8187A936E831}" type="pres">
      <dgm:prSet presAssocID="{3B0FDAA8-9F1C-4945-8C00-FC6F90A71BD2}" presName="rootComposite" presStyleCnt="0"/>
      <dgm:spPr/>
    </dgm:pt>
    <dgm:pt modelId="{9D90CE24-22FC-4ED2-B912-8AC32F4C2260}" type="pres">
      <dgm:prSet presAssocID="{3B0FDAA8-9F1C-4945-8C00-FC6F90A71BD2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1056A6-FB8E-4933-B031-7A68DFEC3D3A}" type="pres">
      <dgm:prSet presAssocID="{3B0FDAA8-9F1C-4945-8C00-FC6F90A71BD2}" presName="rootConnector" presStyleLbl="node2" presStyleIdx="1" presStyleCnt="2"/>
      <dgm:spPr/>
      <dgm:t>
        <a:bodyPr/>
        <a:lstStyle/>
        <a:p>
          <a:endParaRPr lang="en-US"/>
        </a:p>
      </dgm:t>
    </dgm:pt>
    <dgm:pt modelId="{50F3F767-DBA9-433D-BA7D-2725FA710B34}" type="pres">
      <dgm:prSet presAssocID="{3B0FDAA8-9F1C-4945-8C00-FC6F90A71BD2}" presName="hierChild4" presStyleCnt="0"/>
      <dgm:spPr/>
    </dgm:pt>
    <dgm:pt modelId="{4431C508-59B1-4E28-A4D9-87134AF33CF0}" type="pres">
      <dgm:prSet presAssocID="{0982B92E-FF28-46F8-A311-6F62FB087B3B}" presName="Name35" presStyleLbl="parChTrans1D3" presStyleIdx="2" presStyleCnt="4"/>
      <dgm:spPr/>
      <dgm:t>
        <a:bodyPr/>
        <a:lstStyle/>
        <a:p>
          <a:endParaRPr lang="en-US"/>
        </a:p>
      </dgm:t>
    </dgm:pt>
    <dgm:pt modelId="{DEEFA7D5-289E-4C35-8519-FB96B23FCF1B}" type="pres">
      <dgm:prSet presAssocID="{D812801A-3667-4101-B911-6398F6B629FA}" presName="hierRoot2" presStyleCnt="0">
        <dgm:presLayoutVars>
          <dgm:hierBranch val="init"/>
        </dgm:presLayoutVars>
      </dgm:prSet>
      <dgm:spPr/>
    </dgm:pt>
    <dgm:pt modelId="{CD1B191D-A4A9-4B15-A1DE-48C0329DA1DF}" type="pres">
      <dgm:prSet presAssocID="{D812801A-3667-4101-B911-6398F6B629FA}" presName="rootComposite" presStyleCnt="0"/>
      <dgm:spPr/>
    </dgm:pt>
    <dgm:pt modelId="{D0F3D4B1-EB3F-4BEF-ACEE-92ED3823B3C2}" type="pres">
      <dgm:prSet presAssocID="{D812801A-3667-4101-B911-6398F6B629FA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2EC269B-8466-4054-9429-EAC698F0D720}" type="pres">
      <dgm:prSet presAssocID="{D812801A-3667-4101-B911-6398F6B629FA}" presName="rootConnector" presStyleLbl="node3" presStyleIdx="2" presStyleCnt="4"/>
      <dgm:spPr/>
      <dgm:t>
        <a:bodyPr/>
        <a:lstStyle/>
        <a:p>
          <a:endParaRPr lang="en-US"/>
        </a:p>
      </dgm:t>
    </dgm:pt>
    <dgm:pt modelId="{B4EE2121-1065-426E-B726-16F1E53B3444}" type="pres">
      <dgm:prSet presAssocID="{D812801A-3667-4101-B911-6398F6B629FA}" presName="hierChild4" presStyleCnt="0"/>
      <dgm:spPr/>
    </dgm:pt>
    <dgm:pt modelId="{587670EA-D344-4B10-A683-7B6416992E07}" type="pres">
      <dgm:prSet presAssocID="{D812801A-3667-4101-B911-6398F6B629FA}" presName="hierChild5" presStyleCnt="0"/>
      <dgm:spPr/>
    </dgm:pt>
    <dgm:pt modelId="{8FAE4B20-B6BB-4A82-92D0-18928B02DAF2}" type="pres">
      <dgm:prSet presAssocID="{01DFFE6C-DC0F-442E-9819-5F9788C53F31}" presName="Name35" presStyleLbl="parChTrans1D3" presStyleIdx="3" presStyleCnt="4"/>
      <dgm:spPr/>
      <dgm:t>
        <a:bodyPr/>
        <a:lstStyle/>
        <a:p>
          <a:endParaRPr lang="en-US"/>
        </a:p>
      </dgm:t>
    </dgm:pt>
    <dgm:pt modelId="{93AC4281-EE31-4E8F-A502-2D4534AA43B0}" type="pres">
      <dgm:prSet presAssocID="{C8AE3177-F7EA-4C18-9A06-377336F0DC71}" presName="hierRoot2" presStyleCnt="0">
        <dgm:presLayoutVars>
          <dgm:hierBranch val="init"/>
        </dgm:presLayoutVars>
      </dgm:prSet>
      <dgm:spPr/>
    </dgm:pt>
    <dgm:pt modelId="{C6F5C522-2371-4314-909C-D47BA17171E8}" type="pres">
      <dgm:prSet presAssocID="{C8AE3177-F7EA-4C18-9A06-377336F0DC71}" presName="rootComposite" presStyleCnt="0"/>
      <dgm:spPr/>
    </dgm:pt>
    <dgm:pt modelId="{EA9EB792-8C25-405C-9F99-061CE0FAB457}" type="pres">
      <dgm:prSet presAssocID="{C8AE3177-F7EA-4C18-9A06-377336F0DC71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27FF0EC-6F64-45E5-9A53-4C610843C262}" type="pres">
      <dgm:prSet presAssocID="{C8AE3177-F7EA-4C18-9A06-377336F0DC71}" presName="rootConnector" presStyleLbl="node3" presStyleIdx="3" presStyleCnt="4"/>
      <dgm:spPr/>
      <dgm:t>
        <a:bodyPr/>
        <a:lstStyle/>
        <a:p>
          <a:endParaRPr lang="en-US"/>
        </a:p>
      </dgm:t>
    </dgm:pt>
    <dgm:pt modelId="{C736C4D9-6343-4456-AAD8-6E08CC9CB211}" type="pres">
      <dgm:prSet presAssocID="{C8AE3177-F7EA-4C18-9A06-377336F0DC71}" presName="hierChild4" presStyleCnt="0"/>
      <dgm:spPr/>
    </dgm:pt>
    <dgm:pt modelId="{ABFE0F6C-4314-42DC-A290-233361B38354}" type="pres">
      <dgm:prSet presAssocID="{C8AE3177-F7EA-4C18-9A06-377336F0DC71}" presName="hierChild5" presStyleCnt="0"/>
      <dgm:spPr/>
    </dgm:pt>
    <dgm:pt modelId="{322D27BD-A9B4-45F5-A307-C0D9D27B78C8}" type="pres">
      <dgm:prSet presAssocID="{3B0FDAA8-9F1C-4945-8C00-FC6F90A71BD2}" presName="hierChild5" presStyleCnt="0"/>
      <dgm:spPr/>
    </dgm:pt>
    <dgm:pt modelId="{BDF5348C-B4E7-4766-B115-A6957FF0C0C5}" type="pres">
      <dgm:prSet presAssocID="{DB15EDC1-19D4-4528-B5D9-730C9C884C8D}" presName="hierChild3" presStyleCnt="0"/>
      <dgm:spPr/>
    </dgm:pt>
  </dgm:ptLst>
  <dgm:cxnLst>
    <dgm:cxn modelId="{14D5BF2B-6EDF-4AC6-A9EB-4C2C67838A18}" type="presOf" srcId="{3B0FDAA8-9F1C-4945-8C00-FC6F90A71BD2}" destId="{9D90CE24-22FC-4ED2-B912-8AC32F4C2260}" srcOrd="0" destOrd="0" presId="urn:microsoft.com/office/officeart/2005/8/layout/orgChart1"/>
    <dgm:cxn modelId="{167AA6AE-C04E-487B-B729-B2F309D51480}" type="presOf" srcId="{3B0FDAA8-9F1C-4945-8C00-FC6F90A71BD2}" destId="{F31056A6-FB8E-4933-B031-7A68DFEC3D3A}" srcOrd="1" destOrd="0" presId="urn:microsoft.com/office/officeart/2005/8/layout/orgChart1"/>
    <dgm:cxn modelId="{4EA27CB0-2EC9-43CC-AE67-9CE5FE192086}" srcId="{907BC280-C799-4524-A3BB-E03DADE8B0C9}" destId="{DB15EDC1-19D4-4528-B5D9-730C9C884C8D}" srcOrd="0" destOrd="0" parTransId="{34601E37-B216-4573-94AE-07DE7C4AE2D9}" sibTransId="{3BF44C48-775C-41FF-A276-74C540654AE3}"/>
    <dgm:cxn modelId="{E854476F-B86C-4C87-A263-816F7513B3FE}" type="presOf" srcId="{BA7E3B57-04DA-4984-A2B2-74AA222214D0}" destId="{285039B9-2B4F-4270-8FC7-AC1BAB350856}" srcOrd="0" destOrd="0" presId="urn:microsoft.com/office/officeart/2005/8/layout/orgChart1"/>
    <dgm:cxn modelId="{A6900FD9-497F-48FF-89D5-B6ADC2C4AF4A}" type="presOf" srcId="{C8AE3177-F7EA-4C18-9A06-377336F0DC71}" destId="{EA9EB792-8C25-405C-9F99-061CE0FAB457}" srcOrd="0" destOrd="0" presId="urn:microsoft.com/office/officeart/2005/8/layout/orgChart1"/>
    <dgm:cxn modelId="{C2C6A097-1D7D-4F81-9524-BF2AF6D90A71}" type="presOf" srcId="{1FF01BC1-B2BB-44BA-94FE-7E2ACF294C71}" destId="{9E7ED55C-EAD7-4F2B-9287-B916BBD99822}" srcOrd="0" destOrd="0" presId="urn:microsoft.com/office/officeart/2005/8/layout/orgChart1"/>
    <dgm:cxn modelId="{BAFEC000-A402-4018-927C-0BBE51018055}" type="presOf" srcId="{A1305CD4-7820-4BBA-A0DF-5533B95B043D}" destId="{9E2FA4C7-EE59-42F7-BF4F-767F8D7C2CDA}" srcOrd="1" destOrd="0" presId="urn:microsoft.com/office/officeart/2005/8/layout/orgChart1"/>
    <dgm:cxn modelId="{0B7DD2AC-9D67-415B-BB8A-6A08F78BF502}" type="presOf" srcId="{A1305CD4-7820-4BBA-A0DF-5533B95B043D}" destId="{B9DD25C7-68F0-42D9-ACC3-620C907EA9CF}" srcOrd="0" destOrd="0" presId="urn:microsoft.com/office/officeart/2005/8/layout/orgChart1"/>
    <dgm:cxn modelId="{44713A49-6AE3-4804-969A-CC59282A86FD}" srcId="{DB15EDC1-19D4-4528-B5D9-730C9C884C8D}" destId="{3FBA383B-59BA-4025-8FF1-777D27F52102}" srcOrd="0" destOrd="0" parTransId="{D7977430-7C45-4B7C-8CD1-6DED83BECD2D}" sibTransId="{B4AB1D3B-4F8D-4AA5-B350-3DAA87C62390}"/>
    <dgm:cxn modelId="{CD3FD708-9959-432E-832D-356851A8DA01}" type="presOf" srcId="{D7977430-7C45-4B7C-8CD1-6DED83BECD2D}" destId="{CE8B3016-E8F3-4771-8755-B3A31CF83F9A}" srcOrd="0" destOrd="0" presId="urn:microsoft.com/office/officeart/2005/8/layout/orgChart1"/>
    <dgm:cxn modelId="{128858FE-AEC0-4CB7-A11B-F28264EAFE29}" type="presOf" srcId="{01DFFE6C-DC0F-442E-9819-5F9788C53F31}" destId="{8FAE4B20-B6BB-4A82-92D0-18928B02DAF2}" srcOrd="0" destOrd="0" presId="urn:microsoft.com/office/officeart/2005/8/layout/orgChart1"/>
    <dgm:cxn modelId="{6BFC2B10-E87D-4F5E-877D-28414F648497}" type="presOf" srcId="{907BC280-C799-4524-A3BB-E03DADE8B0C9}" destId="{21379BF8-6CE1-47BC-9E92-E81EC98B8B20}" srcOrd="0" destOrd="0" presId="urn:microsoft.com/office/officeart/2005/8/layout/orgChart1"/>
    <dgm:cxn modelId="{655C1217-1D8C-4C74-B493-D336371240C8}" type="presOf" srcId="{DB15EDC1-19D4-4528-B5D9-730C9C884C8D}" destId="{0AD8B6C3-04A5-42D7-9DF9-50AAEF465B27}" srcOrd="1" destOrd="0" presId="urn:microsoft.com/office/officeart/2005/8/layout/orgChart1"/>
    <dgm:cxn modelId="{9EE0E772-FDD7-4E78-8C82-7CB4668056DF}" type="presOf" srcId="{D812801A-3667-4101-B911-6398F6B629FA}" destId="{D0F3D4B1-EB3F-4BEF-ACEE-92ED3823B3C2}" srcOrd="0" destOrd="0" presId="urn:microsoft.com/office/officeart/2005/8/layout/orgChart1"/>
    <dgm:cxn modelId="{EFDB132D-6BD0-43A9-B702-98A362D78A9A}" type="presOf" srcId="{0982B92E-FF28-46F8-A311-6F62FB087B3B}" destId="{4431C508-59B1-4E28-A4D9-87134AF33CF0}" srcOrd="0" destOrd="0" presId="urn:microsoft.com/office/officeart/2005/8/layout/orgChart1"/>
    <dgm:cxn modelId="{D96E0BAA-3778-42B4-91FA-B5DC1B761FCF}" srcId="{3FBA383B-59BA-4025-8FF1-777D27F52102}" destId="{A1305CD4-7820-4BBA-A0DF-5533B95B043D}" srcOrd="1" destOrd="0" parTransId="{BA7E3B57-04DA-4984-A2B2-74AA222214D0}" sibTransId="{2A9A3134-A2A6-4028-A33D-25286ACB0C5A}"/>
    <dgm:cxn modelId="{2FD7A3C5-CD3D-4B9C-85F2-962FEB815F83}" type="presOf" srcId="{1FF01BC1-B2BB-44BA-94FE-7E2ACF294C71}" destId="{432B993E-09D1-465A-9E3F-307EFAACC17E}" srcOrd="1" destOrd="0" presId="urn:microsoft.com/office/officeart/2005/8/layout/orgChart1"/>
    <dgm:cxn modelId="{C1281F49-59EA-4433-8BDE-E105E92CC83F}" type="presOf" srcId="{3FBA383B-59BA-4025-8FF1-777D27F52102}" destId="{EC8E3023-DF71-4D0D-B81C-D715DFC02171}" srcOrd="1" destOrd="0" presId="urn:microsoft.com/office/officeart/2005/8/layout/orgChart1"/>
    <dgm:cxn modelId="{F9380288-20AE-46C7-B572-220ACB992F1F}" srcId="{DB15EDC1-19D4-4528-B5D9-730C9C884C8D}" destId="{3B0FDAA8-9F1C-4945-8C00-FC6F90A71BD2}" srcOrd="1" destOrd="0" parTransId="{90CEC73A-4796-4329-9C40-066B67088313}" sibTransId="{A76B98AD-5BC0-4C62-827B-4D0505AEDB9D}"/>
    <dgm:cxn modelId="{A34735FB-3F7E-4617-BAA9-A3949E33413A}" type="presOf" srcId="{D812801A-3667-4101-B911-6398F6B629FA}" destId="{12EC269B-8466-4054-9429-EAC698F0D720}" srcOrd="1" destOrd="0" presId="urn:microsoft.com/office/officeart/2005/8/layout/orgChart1"/>
    <dgm:cxn modelId="{DDEEEDE5-72C2-402A-B281-0C6FA38C29DD}" srcId="{3FBA383B-59BA-4025-8FF1-777D27F52102}" destId="{1FF01BC1-B2BB-44BA-94FE-7E2ACF294C71}" srcOrd="0" destOrd="0" parTransId="{D534B171-09E4-429D-9131-2B55A9879066}" sibTransId="{6DC0E556-D54D-4474-9939-F063C5C55618}"/>
    <dgm:cxn modelId="{3DC2F797-470D-43C0-A16D-5319C2CB1CE0}" type="presOf" srcId="{3FBA383B-59BA-4025-8FF1-777D27F52102}" destId="{F26FF53D-5EA1-4A83-B845-47316701B9D8}" srcOrd="0" destOrd="0" presId="urn:microsoft.com/office/officeart/2005/8/layout/orgChart1"/>
    <dgm:cxn modelId="{98E34E8F-FF08-4A80-88A4-0017F182F3AF}" srcId="{3B0FDAA8-9F1C-4945-8C00-FC6F90A71BD2}" destId="{D812801A-3667-4101-B911-6398F6B629FA}" srcOrd="0" destOrd="0" parTransId="{0982B92E-FF28-46F8-A311-6F62FB087B3B}" sibTransId="{56441CB4-014F-4061-8A3B-D01F337C871C}"/>
    <dgm:cxn modelId="{78276559-194E-4ADC-AE7D-9DC33E4EE614}" type="presOf" srcId="{C8AE3177-F7EA-4C18-9A06-377336F0DC71}" destId="{427FF0EC-6F64-45E5-9A53-4C610843C262}" srcOrd="1" destOrd="0" presId="urn:microsoft.com/office/officeart/2005/8/layout/orgChart1"/>
    <dgm:cxn modelId="{F099838D-A785-4FBF-BE7F-BC9CE5370A30}" type="presOf" srcId="{DB15EDC1-19D4-4528-B5D9-730C9C884C8D}" destId="{84074898-8FA5-43C5-9328-1ECC6E52B96A}" srcOrd="0" destOrd="0" presId="urn:microsoft.com/office/officeart/2005/8/layout/orgChart1"/>
    <dgm:cxn modelId="{07624011-FE52-413D-954E-F109ECB6138D}" type="presOf" srcId="{90CEC73A-4796-4329-9C40-066B67088313}" destId="{46D11626-BAE3-4A02-80AA-A9D63F7EC447}" srcOrd="0" destOrd="0" presId="urn:microsoft.com/office/officeart/2005/8/layout/orgChart1"/>
    <dgm:cxn modelId="{A035DCD2-7A15-4251-B28D-1000C121CCB0}" srcId="{3B0FDAA8-9F1C-4945-8C00-FC6F90A71BD2}" destId="{C8AE3177-F7EA-4C18-9A06-377336F0DC71}" srcOrd="1" destOrd="0" parTransId="{01DFFE6C-DC0F-442E-9819-5F9788C53F31}" sibTransId="{26A0D1C2-5213-4E96-BBAB-3BD8C29F4C45}"/>
    <dgm:cxn modelId="{9F723956-C50F-47AB-9BEB-AD17103DC969}" type="presOf" srcId="{D534B171-09E4-429D-9131-2B55A9879066}" destId="{2EB06755-B53C-483D-A293-DBFA1CB72D18}" srcOrd="0" destOrd="0" presId="urn:microsoft.com/office/officeart/2005/8/layout/orgChart1"/>
    <dgm:cxn modelId="{2DE2839F-B848-458F-B864-6E09B844CE44}" type="presParOf" srcId="{21379BF8-6CE1-47BC-9E92-E81EC98B8B20}" destId="{168C8DF1-FB13-429F-83EB-06113D46A99F}" srcOrd="0" destOrd="0" presId="urn:microsoft.com/office/officeart/2005/8/layout/orgChart1"/>
    <dgm:cxn modelId="{BB9D3CDD-C56E-49FC-834F-12C042E0F089}" type="presParOf" srcId="{168C8DF1-FB13-429F-83EB-06113D46A99F}" destId="{E8EE0C99-0975-4EC2-991A-D4A5D4C298DD}" srcOrd="0" destOrd="0" presId="urn:microsoft.com/office/officeart/2005/8/layout/orgChart1"/>
    <dgm:cxn modelId="{1FF912B4-CD07-4C35-9B3B-A9F4A477D812}" type="presParOf" srcId="{E8EE0C99-0975-4EC2-991A-D4A5D4C298DD}" destId="{84074898-8FA5-43C5-9328-1ECC6E52B96A}" srcOrd="0" destOrd="0" presId="urn:microsoft.com/office/officeart/2005/8/layout/orgChart1"/>
    <dgm:cxn modelId="{7944A80F-ED9B-43F7-9DF1-F8927A31845C}" type="presParOf" srcId="{E8EE0C99-0975-4EC2-991A-D4A5D4C298DD}" destId="{0AD8B6C3-04A5-42D7-9DF9-50AAEF465B27}" srcOrd="1" destOrd="0" presId="urn:microsoft.com/office/officeart/2005/8/layout/orgChart1"/>
    <dgm:cxn modelId="{D8742E0C-BAD7-49FE-96DF-B2DD6DA825DC}" type="presParOf" srcId="{168C8DF1-FB13-429F-83EB-06113D46A99F}" destId="{3E80783C-4442-4F52-A474-77D6350ADC8E}" srcOrd="1" destOrd="0" presId="urn:microsoft.com/office/officeart/2005/8/layout/orgChart1"/>
    <dgm:cxn modelId="{2991A56D-832D-4D42-852C-D7D481172135}" type="presParOf" srcId="{3E80783C-4442-4F52-A474-77D6350ADC8E}" destId="{CE8B3016-E8F3-4771-8755-B3A31CF83F9A}" srcOrd="0" destOrd="0" presId="urn:microsoft.com/office/officeart/2005/8/layout/orgChart1"/>
    <dgm:cxn modelId="{D7FF1A86-B14B-4397-B4F5-601AD13B6301}" type="presParOf" srcId="{3E80783C-4442-4F52-A474-77D6350ADC8E}" destId="{BA67F45D-DB3C-44A9-8371-C16CA38B907D}" srcOrd="1" destOrd="0" presId="urn:microsoft.com/office/officeart/2005/8/layout/orgChart1"/>
    <dgm:cxn modelId="{EECF131B-0E1A-41B1-ACA5-9D24F35BB184}" type="presParOf" srcId="{BA67F45D-DB3C-44A9-8371-C16CA38B907D}" destId="{4BA84BCA-D22E-4A1E-8330-EFBEA31ED74C}" srcOrd="0" destOrd="0" presId="urn:microsoft.com/office/officeart/2005/8/layout/orgChart1"/>
    <dgm:cxn modelId="{2DFDBCD5-B22A-4841-98AA-B96759F08133}" type="presParOf" srcId="{4BA84BCA-D22E-4A1E-8330-EFBEA31ED74C}" destId="{F26FF53D-5EA1-4A83-B845-47316701B9D8}" srcOrd="0" destOrd="0" presId="urn:microsoft.com/office/officeart/2005/8/layout/orgChart1"/>
    <dgm:cxn modelId="{311138D9-0EAA-4DFB-90D5-2538B0B7E1AA}" type="presParOf" srcId="{4BA84BCA-D22E-4A1E-8330-EFBEA31ED74C}" destId="{EC8E3023-DF71-4D0D-B81C-D715DFC02171}" srcOrd="1" destOrd="0" presId="urn:microsoft.com/office/officeart/2005/8/layout/orgChart1"/>
    <dgm:cxn modelId="{C75EA7C0-FF2D-4E4D-80EB-B89F3AC56BD6}" type="presParOf" srcId="{BA67F45D-DB3C-44A9-8371-C16CA38B907D}" destId="{81DA1829-5B14-4BDE-B57D-BC1DF8DC3BD4}" srcOrd="1" destOrd="0" presId="urn:microsoft.com/office/officeart/2005/8/layout/orgChart1"/>
    <dgm:cxn modelId="{76C4A6A4-B843-4B86-B63A-88A43D493C49}" type="presParOf" srcId="{81DA1829-5B14-4BDE-B57D-BC1DF8DC3BD4}" destId="{2EB06755-B53C-483D-A293-DBFA1CB72D18}" srcOrd="0" destOrd="0" presId="urn:microsoft.com/office/officeart/2005/8/layout/orgChart1"/>
    <dgm:cxn modelId="{E198A00D-8EAC-4268-BF16-7955CE5A838D}" type="presParOf" srcId="{81DA1829-5B14-4BDE-B57D-BC1DF8DC3BD4}" destId="{97D963FC-8003-48AE-9498-E21FA9B2F0E3}" srcOrd="1" destOrd="0" presId="urn:microsoft.com/office/officeart/2005/8/layout/orgChart1"/>
    <dgm:cxn modelId="{C03DB000-6AA3-40EF-A8F0-34BB6921CADD}" type="presParOf" srcId="{97D963FC-8003-48AE-9498-E21FA9B2F0E3}" destId="{195B0CDC-1760-416C-9300-269908056815}" srcOrd="0" destOrd="0" presId="urn:microsoft.com/office/officeart/2005/8/layout/orgChart1"/>
    <dgm:cxn modelId="{E453FC29-50BD-4BB5-9706-6A1969F04559}" type="presParOf" srcId="{195B0CDC-1760-416C-9300-269908056815}" destId="{9E7ED55C-EAD7-4F2B-9287-B916BBD99822}" srcOrd="0" destOrd="0" presId="urn:microsoft.com/office/officeart/2005/8/layout/orgChart1"/>
    <dgm:cxn modelId="{1B966BE6-1CD9-43FF-B219-27091D9C71DE}" type="presParOf" srcId="{195B0CDC-1760-416C-9300-269908056815}" destId="{432B993E-09D1-465A-9E3F-307EFAACC17E}" srcOrd="1" destOrd="0" presId="urn:microsoft.com/office/officeart/2005/8/layout/orgChart1"/>
    <dgm:cxn modelId="{CE80E4CE-66CC-4067-BD93-CE88AF7C0148}" type="presParOf" srcId="{97D963FC-8003-48AE-9498-E21FA9B2F0E3}" destId="{8A6AB7C4-D04F-4F7D-B0F3-8604B0FED0B5}" srcOrd="1" destOrd="0" presId="urn:microsoft.com/office/officeart/2005/8/layout/orgChart1"/>
    <dgm:cxn modelId="{68C50934-ACD1-4B27-8283-DB29F3694069}" type="presParOf" srcId="{97D963FC-8003-48AE-9498-E21FA9B2F0E3}" destId="{DEEC28C5-2EB9-4836-B542-AB87171BD1A8}" srcOrd="2" destOrd="0" presId="urn:microsoft.com/office/officeart/2005/8/layout/orgChart1"/>
    <dgm:cxn modelId="{C10BD393-3D00-4B94-A1D5-8409406513F4}" type="presParOf" srcId="{81DA1829-5B14-4BDE-B57D-BC1DF8DC3BD4}" destId="{285039B9-2B4F-4270-8FC7-AC1BAB350856}" srcOrd="2" destOrd="0" presId="urn:microsoft.com/office/officeart/2005/8/layout/orgChart1"/>
    <dgm:cxn modelId="{E59ABBD1-6329-4FE5-A0C0-1FCEA98E3806}" type="presParOf" srcId="{81DA1829-5B14-4BDE-B57D-BC1DF8DC3BD4}" destId="{BB4B1EB0-D772-46FA-8B24-BC0423F78AE6}" srcOrd="3" destOrd="0" presId="urn:microsoft.com/office/officeart/2005/8/layout/orgChart1"/>
    <dgm:cxn modelId="{B6B09648-FEA7-4527-882D-791A5843FABD}" type="presParOf" srcId="{BB4B1EB0-D772-46FA-8B24-BC0423F78AE6}" destId="{61EE82F0-C310-48EB-B082-B639B64C814C}" srcOrd="0" destOrd="0" presId="urn:microsoft.com/office/officeart/2005/8/layout/orgChart1"/>
    <dgm:cxn modelId="{BDB36B94-9C21-449D-B151-085CD164F8A1}" type="presParOf" srcId="{61EE82F0-C310-48EB-B082-B639B64C814C}" destId="{B9DD25C7-68F0-42D9-ACC3-620C907EA9CF}" srcOrd="0" destOrd="0" presId="urn:microsoft.com/office/officeart/2005/8/layout/orgChart1"/>
    <dgm:cxn modelId="{CC7D9C83-EF15-4EB0-A82C-B714960D7245}" type="presParOf" srcId="{61EE82F0-C310-48EB-B082-B639B64C814C}" destId="{9E2FA4C7-EE59-42F7-BF4F-767F8D7C2CDA}" srcOrd="1" destOrd="0" presId="urn:microsoft.com/office/officeart/2005/8/layout/orgChart1"/>
    <dgm:cxn modelId="{04BA292F-EA01-43C3-AF19-D2CAE1A81C4F}" type="presParOf" srcId="{BB4B1EB0-D772-46FA-8B24-BC0423F78AE6}" destId="{99B3E4A6-590F-4C22-BC48-D1F96E9D4100}" srcOrd="1" destOrd="0" presId="urn:microsoft.com/office/officeart/2005/8/layout/orgChart1"/>
    <dgm:cxn modelId="{F0149356-5D42-4C83-B5FB-76DB1BFCE8BF}" type="presParOf" srcId="{BB4B1EB0-D772-46FA-8B24-BC0423F78AE6}" destId="{5E9A8234-9987-41E7-B361-9F1CB14FB82D}" srcOrd="2" destOrd="0" presId="urn:microsoft.com/office/officeart/2005/8/layout/orgChart1"/>
    <dgm:cxn modelId="{0DCFF1AD-0D3E-406B-A55F-06D8032B1703}" type="presParOf" srcId="{BA67F45D-DB3C-44A9-8371-C16CA38B907D}" destId="{7FCF16F4-E1FD-425D-8446-47E7C946807A}" srcOrd="2" destOrd="0" presId="urn:microsoft.com/office/officeart/2005/8/layout/orgChart1"/>
    <dgm:cxn modelId="{BE8AADC4-E573-4F65-B1FA-C5F0C0B3BFFE}" type="presParOf" srcId="{3E80783C-4442-4F52-A474-77D6350ADC8E}" destId="{46D11626-BAE3-4A02-80AA-A9D63F7EC447}" srcOrd="2" destOrd="0" presId="urn:microsoft.com/office/officeart/2005/8/layout/orgChart1"/>
    <dgm:cxn modelId="{4B31C0A9-F5A4-462E-B894-E04308678277}" type="presParOf" srcId="{3E80783C-4442-4F52-A474-77D6350ADC8E}" destId="{CD9BEB0B-E208-43E4-B513-4E287688C159}" srcOrd="3" destOrd="0" presId="urn:microsoft.com/office/officeart/2005/8/layout/orgChart1"/>
    <dgm:cxn modelId="{0C0C0FCD-2403-4B1C-888B-6692236AC6B8}" type="presParOf" srcId="{CD9BEB0B-E208-43E4-B513-4E287688C159}" destId="{BDEEE7B6-9A0D-4F75-BA12-8187A936E831}" srcOrd="0" destOrd="0" presId="urn:microsoft.com/office/officeart/2005/8/layout/orgChart1"/>
    <dgm:cxn modelId="{2162AB25-C4AE-4D57-AD0D-36AE5BE13A5E}" type="presParOf" srcId="{BDEEE7B6-9A0D-4F75-BA12-8187A936E831}" destId="{9D90CE24-22FC-4ED2-B912-8AC32F4C2260}" srcOrd="0" destOrd="0" presId="urn:microsoft.com/office/officeart/2005/8/layout/orgChart1"/>
    <dgm:cxn modelId="{55C70F5D-A90D-456C-AA45-2D15C74E2689}" type="presParOf" srcId="{BDEEE7B6-9A0D-4F75-BA12-8187A936E831}" destId="{F31056A6-FB8E-4933-B031-7A68DFEC3D3A}" srcOrd="1" destOrd="0" presId="urn:microsoft.com/office/officeart/2005/8/layout/orgChart1"/>
    <dgm:cxn modelId="{5AD9F92B-6668-4DB6-BE12-F4C29400CD63}" type="presParOf" srcId="{CD9BEB0B-E208-43E4-B513-4E287688C159}" destId="{50F3F767-DBA9-433D-BA7D-2725FA710B34}" srcOrd="1" destOrd="0" presId="urn:microsoft.com/office/officeart/2005/8/layout/orgChart1"/>
    <dgm:cxn modelId="{F90ACBBB-456A-4873-868F-C464CDE65ED0}" type="presParOf" srcId="{50F3F767-DBA9-433D-BA7D-2725FA710B34}" destId="{4431C508-59B1-4E28-A4D9-87134AF33CF0}" srcOrd="0" destOrd="0" presId="urn:microsoft.com/office/officeart/2005/8/layout/orgChart1"/>
    <dgm:cxn modelId="{B400A2B8-FA04-43D2-AE67-5FFA721F8359}" type="presParOf" srcId="{50F3F767-DBA9-433D-BA7D-2725FA710B34}" destId="{DEEFA7D5-289E-4C35-8519-FB96B23FCF1B}" srcOrd="1" destOrd="0" presId="urn:microsoft.com/office/officeart/2005/8/layout/orgChart1"/>
    <dgm:cxn modelId="{757EBA7E-CA75-4F97-B530-529330AD807E}" type="presParOf" srcId="{DEEFA7D5-289E-4C35-8519-FB96B23FCF1B}" destId="{CD1B191D-A4A9-4B15-A1DE-48C0329DA1DF}" srcOrd="0" destOrd="0" presId="urn:microsoft.com/office/officeart/2005/8/layout/orgChart1"/>
    <dgm:cxn modelId="{A57C5A85-0D74-44CB-AA92-CC33C182EC35}" type="presParOf" srcId="{CD1B191D-A4A9-4B15-A1DE-48C0329DA1DF}" destId="{D0F3D4B1-EB3F-4BEF-ACEE-92ED3823B3C2}" srcOrd="0" destOrd="0" presId="urn:microsoft.com/office/officeart/2005/8/layout/orgChart1"/>
    <dgm:cxn modelId="{CA77E519-296A-464D-976F-E41EBEA7F959}" type="presParOf" srcId="{CD1B191D-A4A9-4B15-A1DE-48C0329DA1DF}" destId="{12EC269B-8466-4054-9429-EAC698F0D720}" srcOrd="1" destOrd="0" presId="urn:microsoft.com/office/officeart/2005/8/layout/orgChart1"/>
    <dgm:cxn modelId="{2B7FCB9A-EECA-4A67-B676-D67DDD6C64CE}" type="presParOf" srcId="{DEEFA7D5-289E-4C35-8519-FB96B23FCF1B}" destId="{B4EE2121-1065-426E-B726-16F1E53B3444}" srcOrd="1" destOrd="0" presId="urn:microsoft.com/office/officeart/2005/8/layout/orgChart1"/>
    <dgm:cxn modelId="{73D03302-1D70-4C53-BAF7-469A03191ADE}" type="presParOf" srcId="{DEEFA7D5-289E-4C35-8519-FB96B23FCF1B}" destId="{587670EA-D344-4B10-A683-7B6416992E07}" srcOrd="2" destOrd="0" presId="urn:microsoft.com/office/officeart/2005/8/layout/orgChart1"/>
    <dgm:cxn modelId="{ADA0B491-7CD0-4A78-8D76-19A43B307669}" type="presParOf" srcId="{50F3F767-DBA9-433D-BA7D-2725FA710B34}" destId="{8FAE4B20-B6BB-4A82-92D0-18928B02DAF2}" srcOrd="2" destOrd="0" presId="urn:microsoft.com/office/officeart/2005/8/layout/orgChart1"/>
    <dgm:cxn modelId="{930E6A9D-3E19-42A4-B0E9-78B227A3113A}" type="presParOf" srcId="{50F3F767-DBA9-433D-BA7D-2725FA710B34}" destId="{93AC4281-EE31-4E8F-A502-2D4534AA43B0}" srcOrd="3" destOrd="0" presId="urn:microsoft.com/office/officeart/2005/8/layout/orgChart1"/>
    <dgm:cxn modelId="{DC1D6D83-9523-4166-A784-0E27ADF664B4}" type="presParOf" srcId="{93AC4281-EE31-4E8F-A502-2D4534AA43B0}" destId="{C6F5C522-2371-4314-909C-D47BA17171E8}" srcOrd="0" destOrd="0" presId="urn:microsoft.com/office/officeart/2005/8/layout/orgChart1"/>
    <dgm:cxn modelId="{C6A18414-9F7E-4298-9C1F-1C096BC5F070}" type="presParOf" srcId="{C6F5C522-2371-4314-909C-D47BA17171E8}" destId="{EA9EB792-8C25-405C-9F99-061CE0FAB457}" srcOrd="0" destOrd="0" presId="urn:microsoft.com/office/officeart/2005/8/layout/orgChart1"/>
    <dgm:cxn modelId="{89076FE4-6553-4B7C-846D-EA3923B40D26}" type="presParOf" srcId="{C6F5C522-2371-4314-909C-D47BA17171E8}" destId="{427FF0EC-6F64-45E5-9A53-4C610843C262}" srcOrd="1" destOrd="0" presId="urn:microsoft.com/office/officeart/2005/8/layout/orgChart1"/>
    <dgm:cxn modelId="{D761D9E1-2D46-445B-B009-FD8052C95877}" type="presParOf" srcId="{93AC4281-EE31-4E8F-A502-2D4534AA43B0}" destId="{C736C4D9-6343-4456-AAD8-6E08CC9CB211}" srcOrd="1" destOrd="0" presId="urn:microsoft.com/office/officeart/2005/8/layout/orgChart1"/>
    <dgm:cxn modelId="{E375CDDE-4A0C-4329-9B44-94DB9557241B}" type="presParOf" srcId="{93AC4281-EE31-4E8F-A502-2D4534AA43B0}" destId="{ABFE0F6C-4314-42DC-A290-233361B38354}" srcOrd="2" destOrd="0" presId="urn:microsoft.com/office/officeart/2005/8/layout/orgChart1"/>
    <dgm:cxn modelId="{C5772F10-F261-479D-8BCF-6169162E63F6}" type="presParOf" srcId="{CD9BEB0B-E208-43E4-B513-4E287688C159}" destId="{322D27BD-A9B4-45F5-A307-C0D9D27B78C8}" srcOrd="2" destOrd="0" presId="urn:microsoft.com/office/officeart/2005/8/layout/orgChart1"/>
    <dgm:cxn modelId="{46EA091F-2A89-4933-97D3-84A5E1329B99}" type="presParOf" srcId="{168C8DF1-FB13-429F-83EB-06113D46A99F}" destId="{BDF5348C-B4E7-4766-B115-A6957FF0C0C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5C5C9B-1915-497D-9649-9F22DBFB88D2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01E3B0B-F830-4FD3-8876-773B0F16EAF6}">
      <dgm:prSet custT="1"/>
      <dgm:spPr/>
      <dgm:t>
        <a:bodyPr/>
        <a:lstStyle/>
        <a:p>
          <a:pPr algn="ctr"/>
          <a:r>
            <a:rPr lang="en-US" sz="2400" b="1" u="sng" dirty="0"/>
            <a:t>Informal Fallacies</a:t>
          </a:r>
          <a:endParaRPr lang="en-US" sz="2400" dirty="0"/>
        </a:p>
      </dgm:t>
    </dgm:pt>
    <dgm:pt modelId="{A53C8F31-C0CC-47A1-8395-E8501C5B5D6C}" type="parTrans" cxnId="{01A60057-EAA7-4243-A989-B422E16D4016}">
      <dgm:prSet/>
      <dgm:spPr/>
      <dgm:t>
        <a:bodyPr/>
        <a:lstStyle/>
        <a:p>
          <a:endParaRPr lang="en-US" sz="2000"/>
        </a:p>
      </dgm:t>
    </dgm:pt>
    <dgm:pt modelId="{B5CE517C-58E9-4329-A10D-EB1DA5F8C6E4}" type="sibTrans" cxnId="{01A60057-EAA7-4243-A989-B422E16D4016}">
      <dgm:prSet/>
      <dgm:spPr/>
      <dgm:t>
        <a:bodyPr/>
        <a:lstStyle/>
        <a:p>
          <a:endParaRPr lang="en-US" sz="2000"/>
        </a:p>
      </dgm:t>
    </dgm:pt>
    <dgm:pt modelId="{67460CF8-EBAE-4B5B-8FC3-B7294835CAD6}">
      <dgm:prSet custT="1"/>
      <dgm:spPr/>
      <dgm:t>
        <a:bodyPr/>
        <a:lstStyle/>
        <a:p>
          <a:r>
            <a:rPr lang="en-US" sz="2400" b="1" dirty="0"/>
            <a:t>Fallacies of Irrelevance</a:t>
          </a:r>
          <a:endParaRPr lang="en-US" sz="2400" dirty="0"/>
        </a:p>
      </dgm:t>
    </dgm:pt>
    <dgm:pt modelId="{D8379164-70E6-4EDC-8E35-0F0FAA40DD69}" type="parTrans" cxnId="{C4428506-C254-4677-8A06-0DC48F692224}">
      <dgm:prSet/>
      <dgm:spPr/>
      <dgm:t>
        <a:bodyPr/>
        <a:lstStyle/>
        <a:p>
          <a:endParaRPr lang="en-US" sz="2000"/>
        </a:p>
      </dgm:t>
    </dgm:pt>
    <dgm:pt modelId="{3560E1E3-D146-4C23-BA04-24B39A42836F}" type="sibTrans" cxnId="{C4428506-C254-4677-8A06-0DC48F692224}">
      <dgm:prSet/>
      <dgm:spPr/>
      <dgm:t>
        <a:bodyPr/>
        <a:lstStyle/>
        <a:p>
          <a:endParaRPr lang="en-US" sz="2000"/>
        </a:p>
      </dgm:t>
    </dgm:pt>
    <dgm:pt modelId="{9BC6E44A-8036-46A3-9252-81CF2799C04E}">
      <dgm:prSet custT="1"/>
      <dgm:spPr/>
      <dgm:t>
        <a:bodyPr/>
        <a:lstStyle/>
        <a:p>
          <a:r>
            <a:rPr lang="en-US" sz="2400"/>
            <a:t>The premises are logically irrelevant to the conclusion</a:t>
          </a:r>
        </a:p>
      </dgm:t>
    </dgm:pt>
    <dgm:pt modelId="{FF822BE3-8A22-45F9-869C-FCA248E74363}" type="parTrans" cxnId="{238071A6-5EF2-4DA5-8E5A-D12D0FAD5723}">
      <dgm:prSet/>
      <dgm:spPr/>
      <dgm:t>
        <a:bodyPr/>
        <a:lstStyle/>
        <a:p>
          <a:endParaRPr lang="en-US" sz="2000"/>
        </a:p>
      </dgm:t>
    </dgm:pt>
    <dgm:pt modelId="{F2034169-0714-48FA-A539-0307232A8DED}" type="sibTrans" cxnId="{238071A6-5EF2-4DA5-8E5A-D12D0FAD5723}">
      <dgm:prSet/>
      <dgm:spPr/>
      <dgm:t>
        <a:bodyPr/>
        <a:lstStyle/>
        <a:p>
          <a:endParaRPr lang="en-US" sz="2000"/>
        </a:p>
      </dgm:t>
    </dgm:pt>
    <dgm:pt modelId="{52CA4189-2AC0-44D8-B1D9-F3631F8D792F}">
      <dgm:prSet custT="1"/>
      <dgm:spPr/>
      <dgm:t>
        <a:bodyPr/>
        <a:lstStyle/>
        <a:p>
          <a:r>
            <a:rPr lang="en-US" sz="2400" b="1" dirty="0"/>
            <a:t>Fallacies of Insufficient Reason</a:t>
          </a:r>
          <a:endParaRPr lang="en-US" sz="2400" dirty="0"/>
        </a:p>
      </dgm:t>
    </dgm:pt>
    <dgm:pt modelId="{EF5AD06A-1297-45C8-AC4C-31CCBA06498B}" type="parTrans" cxnId="{28D5808A-8998-4418-B887-7C89F5540AB0}">
      <dgm:prSet/>
      <dgm:spPr/>
      <dgm:t>
        <a:bodyPr/>
        <a:lstStyle/>
        <a:p>
          <a:endParaRPr lang="en-US" sz="2000"/>
        </a:p>
      </dgm:t>
    </dgm:pt>
    <dgm:pt modelId="{CAB1C28B-2CE5-4373-9A43-B80775E8A7FD}" type="sibTrans" cxnId="{28D5808A-8998-4418-B887-7C89F5540AB0}">
      <dgm:prSet/>
      <dgm:spPr/>
      <dgm:t>
        <a:bodyPr/>
        <a:lstStyle/>
        <a:p>
          <a:endParaRPr lang="en-US" sz="2000"/>
        </a:p>
      </dgm:t>
    </dgm:pt>
    <dgm:pt modelId="{EC3B4150-4FA0-48DB-B58A-D53EE15AF8DB}">
      <dgm:prSet custT="1"/>
      <dgm:spPr/>
      <dgm:t>
        <a:bodyPr/>
        <a:lstStyle/>
        <a:p>
          <a:r>
            <a:rPr lang="en-US" sz="2400"/>
            <a:t>The premises fail to provide sufficient reason</a:t>
          </a:r>
        </a:p>
      </dgm:t>
    </dgm:pt>
    <dgm:pt modelId="{7F941EC9-CABE-403D-B7F9-80D24169A067}" type="parTrans" cxnId="{8CF13EAA-7AFE-488A-ACA1-FBC9FEE95369}">
      <dgm:prSet/>
      <dgm:spPr/>
      <dgm:t>
        <a:bodyPr/>
        <a:lstStyle/>
        <a:p>
          <a:endParaRPr lang="en-US" sz="2000"/>
        </a:p>
      </dgm:t>
    </dgm:pt>
    <dgm:pt modelId="{92FDBDEB-22C4-470C-B5FB-E16C6D4349BE}" type="sibTrans" cxnId="{8CF13EAA-7AFE-488A-ACA1-FBC9FEE95369}">
      <dgm:prSet/>
      <dgm:spPr/>
      <dgm:t>
        <a:bodyPr/>
        <a:lstStyle/>
        <a:p>
          <a:endParaRPr lang="en-US" sz="2000"/>
        </a:p>
      </dgm:t>
    </dgm:pt>
    <dgm:pt modelId="{DD68F59E-1AE3-4271-82F7-E53A87494CB8}" type="pres">
      <dgm:prSet presAssocID="{4E5C5C9B-1915-497D-9649-9F22DBFB88D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7671699-4B5C-4338-8A1D-01150C27D575}" type="pres">
      <dgm:prSet presAssocID="{C01E3B0B-F830-4FD3-8876-773B0F16EAF6}" presName="parentLin" presStyleCnt="0"/>
      <dgm:spPr/>
    </dgm:pt>
    <dgm:pt modelId="{737BA02B-C64C-446C-B431-05F1586A19EB}" type="pres">
      <dgm:prSet presAssocID="{C01E3B0B-F830-4FD3-8876-773B0F16EAF6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EB10617B-C2A8-4565-ADDB-F6F62321B2D9}" type="pres">
      <dgm:prSet presAssocID="{C01E3B0B-F830-4FD3-8876-773B0F16EAF6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FDBD85-6EF0-4B53-92FB-B0C2268255D9}" type="pres">
      <dgm:prSet presAssocID="{C01E3B0B-F830-4FD3-8876-773B0F16EAF6}" presName="negativeSpace" presStyleCnt="0"/>
      <dgm:spPr/>
    </dgm:pt>
    <dgm:pt modelId="{299AFCC8-28B2-401F-B037-85FC3FF9563D}" type="pres">
      <dgm:prSet presAssocID="{C01E3B0B-F830-4FD3-8876-773B0F16EAF6}" presName="childText" presStyleLbl="conFgAcc1" presStyleIdx="0" presStyleCnt="3">
        <dgm:presLayoutVars>
          <dgm:bulletEnabled val="1"/>
        </dgm:presLayoutVars>
      </dgm:prSet>
      <dgm:spPr/>
    </dgm:pt>
    <dgm:pt modelId="{57123653-7AD8-49E3-8A64-6BE75FEF895A}" type="pres">
      <dgm:prSet presAssocID="{B5CE517C-58E9-4329-A10D-EB1DA5F8C6E4}" presName="spaceBetweenRectangles" presStyleCnt="0"/>
      <dgm:spPr/>
    </dgm:pt>
    <dgm:pt modelId="{8A48BE8B-6D88-4683-9EDF-EA74955411B2}" type="pres">
      <dgm:prSet presAssocID="{67460CF8-EBAE-4B5B-8FC3-B7294835CAD6}" presName="parentLin" presStyleCnt="0"/>
      <dgm:spPr/>
    </dgm:pt>
    <dgm:pt modelId="{B717CB2D-7833-4855-B13D-51D6A26BFF69}" type="pres">
      <dgm:prSet presAssocID="{67460CF8-EBAE-4B5B-8FC3-B7294835CAD6}" presName="parentLeftMargin" presStyleLbl="node1" presStyleIdx="0" presStyleCnt="3"/>
      <dgm:spPr/>
      <dgm:t>
        <a:bodyPr/>
        <a:lstStyle/>
        <a:p>
          <a:endParaRPr lang="en-US"/>
        </a:p>
      </dgm:t>
    </dgm:pt>
    <dgm:pt modelId="{DC4B4F30-387E-4DF3-81DA-222B70FAF815}" type="pres">
      <dgm:prSet presAssocID="{67460CF8-EBAE-4B5B-8FC3-B7294835CAD6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BBD040-1460-4317-9C7A-586DF4E096F4}" type="pres">
      <dgm:prSet presAssocID="{67460CF8-EBAE-4B5B-8FC3-B7294835CAD6}" presName="negativeSpace" presStyleCnt="0"/>
      <dgm:spPr/>
    </dgm:pt>
    <dgm:pt modelId="{BDB0C163-C943-4FDD-BB5A-E6A2CF0FF7A6}" type="pres">
      <dgm:prSet presAssocID="{67460CF8-EBAE-4B5B-8FC3-B7294835CAD6}" presName="childText" presStyleLbl="con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305270-1390-4BED-A106-9C79743D9534}" type="pres">
      <dgm:prSet presAssocID="{3560E1E3-D146-4C23-BA04-24B39A42836F}" presName="spaceBetweenRectangles" presStyleCnt="0"/>
      <dgm:spPr/>
    </dgm:pt>
    <dgm:pt modelId="{75FB09C7-5F08-4048-9CB4-1C6784E02139}" type="pres">
      <dgm:prSet presAssocID="{52CA4189-2AC0-44D8-B1D9-F3631F8D792F}" presName="parentLin" presStyleCnt="0"/>
      <dgm:spPr/>
    </dgm:pt>
    <dgm:pt modelId="{201F9E6D-7468-45A6-91B2-6F4FE803D5C8}" type="pres">
      <dgm:prSet presAssocID="{52CA4189-2AC0-44D8-B1D9-F3631F8D792F}" presName="parentLeftMargin" presStyleLbl="node1" presStyleIdx="1" presStyleCnt="3"/>
      <dgm:spPr/>
      <dgm:t>
        <a:bodyPr/>
        <a:lstStyle/>
        <a:p>
          <a:endParaRPr lang="en-US"/>
        </a:p>
      </dgm:t>
    </dgm:pt>
    <dgm:pt modelId="{8B2BF39D-C3ED-4FCC-AA35-2A54CBCF6767}" type="pres">
      <dgm:prSet presAssocID="{52CA4189-2AC0-44D8-B1D9-F3631F8D792F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5B31A49-E9BA-4658-B860-4CC5800AA1F0}" type="pres">
      <dgm:prSet presAssocID="{52CA4189-2AC0-44D8-B1D9-F3631F8D792F}" presName="negativeSpace" presStyleCnt="0"/>
      <dgm:spPr/>
    </dgm:pt>
    <dgm:pt modelId="{F1BFEAF3-6BD6-43F0-8B96-3A6D31601527}" type="pres">
      <dgm:prSet presAssocID="{52CA4189-2AC0-44D8-B1D9-F3631F8D792F}" presName="childText" presStyleLbl="con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8071A6-5EF2-4DA5-8E5A-D12D0FAD5723}" srcId="{67460CF8-EBAE-4B5B-8FC3-B7294835CAD6}" destId="{9BC6E44A-8036-46A3-9252-81CF2799C04E}" srcOrd="0" destOrd="0" parTransId="{FF822BE3-8A22-45F9-869C-FCA248E74363}" sibTransId="{F2034169-0714-48FA-A539-0307232A8DED}"/>
    <dgm:cxn modelId="{778CB13C-29AD-4F2C-A35B-DD01EEAFD4B2}" type="presOf" srcId="{67460CF8-EBAE-4B5B-8FC3-B7294835CAD6}" destId="{B717CB2D-7833-4855-B13D-51D6A26BFF69}" srcOrd="0" destOrd="0" presId="urn:microsoft.com/office/officeart/2005/8/layout/list1"/>
    <dgm:cxn modelId="{8A19DC4A-4134-4874-9787-188D24A77BC6}" type="presOf" srcId="{52CA4189-2AC0-44D8-B1D9-F3631F8D792F}" destId="{201F9E6D-7468-45A6-91B2-6F4FE803D5C8}" srcOrd="0" destOrd="0" presId="urn:microsoft.com/office/officeart/2005/8/layout/list1"/>
    <dgm:cxn modelId="{01A60057-EAA7-4243-A989-B422E16D4016}" srcId="{4E5C5C9B-1915-497D-9649-9F22DBFB88D2}" destId="{C01E3B0B-F830-4FD3-8876-773B0F16EAF6}" srcOrd="0" destOrd="0" parTransId="{A53C8F31-C0CC-47A1-8395-E8501C5B5D6C}" sibTransId="{B5CE517C-58E9-4329-A10D-EB1DA5F8C6E4}"/>
    <dgm:cxn modelId="{422D54B9-8107-4091-822B-7FB268627E12}" type="presOf" srcId="{9BC6E44A-8036-46A3-9252-81CF2799C04E}" destId="{BDB0C163-C943-4FDD-BB5A-E6A2CF0FF7A6}" srcOrd="0" destOrd="0" presId="urn:microsoft.com/office/officeart/2005/8/layout/list1"/>
    <dgm:cxn modelId="{5A1F349C-FFEF-4BC7-97B9-F1A222E3CDE4}" type="presOf" srcId="{67460CF8-EBAE-4B5B-8FC3-B7294835CAD6}" destId="{DC4B4F30-387E-4DF3-81DA-222B70FAF815}" srcOrd="1" destOrd="0" presId="urn:microsoft.com/office/officeart/2005/8/layout/list1"/>
    <dgm:cxn modelId="{8CF13EAA-7AFE-488A-ACA1-FBC9FEE95369}" srcId="{52CA4189-2AC0-44D8-B1D9-F3631F8D792F}" destId="{EC3B4150-4FA0-48DB-B58A-D53EE15AF8DB}" srcOrd="0" destOrd="0" parTransId="{7F941EC9-CABE-403D-B7F9-80D24169A067}" sibTransId="{92FDBDEB-22C4-470C-B5FB-E16C6D4349BE}"/>
    <dgm:cxn modelId="{AABCE60F-ED29-4BF4-814B-0DAE8CA799A4}" type="presOf" srcId="{EC3B4150-4FA0-48DB-B58A-D53EE15AF8DB}" destId="{F1BFEAF3-6BD6-43F0-8B96-3A6D31601527}" srcOrd="0" destOrd="0" presId="urn:microsoft.com/office/officeart/2005/8/layout/list1"/>
    <dgm:cxn modelId="{DB46A495-D735-4AE3-A669-78E7F5ED6A08}" type="presOf" srcId="{C01E3B0B-F830-4FD3-8876-773B0F16EAF6}" destId="{737BA02B-C64C-446C-B431-05F1586A19EB}" srcOrd="0" destOrd="0" presId="urn:microsoft.com/office/officeart/2005/8/layout/list1"/>
    <dgm:cxn modelId="{28D5808A-8998-4418-B887-7C89F5540AB0}" srcId="{4E5C5C9B-1915-497D-9649-9F22DBFB88D2}" destId="{52CA4189-2AC0-44D8-B1D9-F3631F8D792F}" srcOrd="2" destOrd="0" parTransId="{EF5AD06A-1297-45C8-AC4C-31CCBA06498B}" sibTransId="{CAB1C28B-2CE5-4373-9A43-B80775E8A7FD}"/>
    <dgm:cxn modelId="{1A4D810D-F22A-4402-B641-326F4059F818}" type="presOf" srcId="{C01E3B0B-F830-4FD3-8876-773B0F16EAF6}" destId="{EB10617B-C2A8-4565-ADDB-F6F62321B2D9}" srcOrd="1" destOrd="0" presId="urn:microsoft.com/office/officeart/2005/8/layout/list1"/>
    <dgm:cxn modelId="{C4428506-C254-4677-8A06-0DC48F692224}" srcId="{4E5C5C9B-1915-497D-9649-9F22DBFB88D2}" destId="{67460CF8-EBAE-4B5B-8FC3-B7294835CAD6}" srcOrd="1" destOrd="0" parTransId="{D8379164-70E6-4EDC-8E35-0F0FAA40DD69}" sibTransId="{3560E1E3-D146-4C23-BA04-24B39A42836F}"/>
    <dgm:cxn modelId="{F1DF3FA5-AFBF-40B8-B23E-73740F4C58E3}" type="presOf" srcId="{4E5C5C9B-1915-497D-9649-9F22DBFB88D2}" destId="{DD68F59E-1AE3-4271-82F7-E53A87494CB8}" srcOrd="0" destOrd="0" presId="urn:microsoft.com/office/officeart/2005/8/layout/list1"/>
    <dgm:cxn modelId="{13C16EF0-A443-44C7-B793-6F74FDF82BE5}" type="presOf" srcId="{52CA4189-2AC0-44D8-B1D9-F3631F8D792F}" destId="{8B2BF39D-C3ED-4FCC-AA35-2A54CBCF6767}" srcOrd="1" destOrd="0" presId="urn:microsoft.com/office/officeart/2005/8/layout/list1"/>
    <dgm:cxn modelId="{4CAF87CD-B233-4949-B599-BC4DB65D46EB}" type="presParOf" srcId="{DD68F59E-1AE3-4271-82F7-E53A87494CB8}" destId="{E7671699-4B5C-4338-8A1D-01150C27D575}" srcOrd="0" destOrd="0" presId="urn:microsoft.com/office/officeart/2005/8/layout/list1"/>
    <dgm:cxn modelId="{4C92433C-513E-48C0-9B8E-0645415496AC}" type="presParOf" srcId="{E7671699-4B5C-4338-8A1D-01150C27D575}" destId="{737BA02B-C64C-446C-B431-05F1586A19EB}" srcOrd="0" destOrd="0" presId="urn:microsoft.com/office/officeart/2005/8/layout/list1"/>
    <dgm:cxn modelId="{D84B4588-F337-45C1-828C-5C489CC4D7F4}" type="presParOf" srcId="{E7671699-4B5C-4338-8A1D-01150C27D575}" destId="{EB10617B-C2A8-4565-ADDB-F6F62321B2D9}" srcOrd="1" destOrd="0" presId="urn:microsoft.com/office/officeart/2005/8/layout/list1"/>
    <dgm:cxn modelId="{9E2FBBC3-61E2-4046-85B5-86D5F04E4B8A}" type="presParOf" srcId="{DD68F59E-1AE3-4271-82F7-E53A87494CB8}" destId="{92FDBD85-6EF0-4B53-92FB-B0C2268255D9}" srcOrd="1" destOrd="0" presId="urn:microsoft.com/office/officeart/2005/8/layout/list1"/>
    <dgm:cxn modelId="{028CD009-0D40-426D-9087-26A856CD348C}" type="presParOf" srcId="{DD68F59E-1AE3-4271-82F7-E53A87494CB8}" destId="{299AFCC8-28B2-401F-B037-85FC3FF9563D}" srcOrd="2" destOrd="0" presId="urn:microsoft.com/office/officeart/2005/8/layout/list1"/>
    <dgm:cxn modelId="{98AB135A-6989-4918-910A-E6E755A0E55E}" type="presParOf" srcId="{DD68F59E-1AE3-4271-82F7-E53A87494CB8}" destId="{57123653-7AD8-49E3-8A64-6BE75FEF895A}" srcOrd="3" destOrd="0" presId="urn:microsoft.com/office/officeart/2005/8/layout/list1"/>
    <dgm:cxn modelId="{E1222267-55F2-4C01-B40C-A596CB1E0AC2}" type="presParOf" srcId="{DD68F59E-1AE3-4271-82F7-E53A87494CB8}" destId="{8A48BE8B-6D88-4683-9EDF-EA74955411B2}" srcOrd="4" destOrd="0" presId="urn:microsoft.com/office/officeart/2005/8/layout/list1"/>
    <dgm:cxn modelId="{C0AD2799-B066-4DC6-95F5-8A3172613DC4}" type="presParOf" srcId="{8A48BE8B-6D88-4683-9EDF-EA74955411B2}" destId="{B717CB2D-7833-4855-B13D-51D6A26BFF69}" srcOrd="0" destOrd="0" presId="urn:microsoft.com/office/officeart/2005/8/layout/list1"/>
    <dgm:cxn modelId="{210BF398-6EF1-48A7-B2D2-20C087660E95}" type="presParOf" srcId="{8A48BE8B-6D88-4683-9EDF-EA74955411B2}" destId="{DC4B4F30-387E-4DF3-81DA-222B70FAF815}" srcOrd="1" destOrd="0" presId="urn:microsoft.com/office/officeart/2005/8/layout/list1"/>
    <dgm:cxn modelId="{99E39586-BB72-4D2B-8208-85E1A0EDCDFF}" type="presParOf" srcId="{DD68F59E-1AE3-4271-82F7-E53A87494CB8}" destId="{6DBBD040-1460-4317-9C7A-586DF4E096F4}" srcOrd="5" destOrd="0" presId="urn:microsoft.com/office/officeart/2005/8/layout/list1"/>
    <dgm:cxn modelId="{EBE54557-440B-457E-A52F-89E161351C49}" type="presParOf" srcId="{DD68F59E-1AE3-4271-82F7-E53A87494CB8}" destId="{BDB0C163-C943-4FDD-BB5A-E6A2CF0FF7A6}" srcOrd="6" destOrd="0" presId="urn:microsoft.com/office/officeart/2005/8/layout/list1"/>
    <dgm:cxn modelId="{798CE19C-C646-4070-BB5F-0283877C5922}" type="presParOf" srcId="{DD68F59E-1AE3-4271-82F7-E53A87494CB8}" destId="{FB305270-1390-4BED-A106-9C79743D9534}" srcOrd="7" destOrd="0" presId="urn:microsoft.com/office/officeart/2005/8/layout/list1"/>
    <dgm:cxn modelId="{4752B99B-91E4-4494-81F5-D7DD96F53A4F}" type="presParOf" srcId="{DD68F59E-1AE3-4271-82F7-E53A87494CB8}" destId="{75FB09C7-5F08-4048-9CB4-1C6784E02139}" srcOrd="8" destOrd="0" presId="urn:microsoft.com/office/officeart/2005/8/layout/list1"/>
    <dgm:cxn modelId="{F3E49654-CB13-4CA3-B2C3-5F8AF1D884BF}" type="presParOf" srcId="{75FB09C7-5F08-4048-9CB4-1C6784E02139}" destId="{201F9E6D-7468-45A6-91B2-6F4FE803D5C8}" srcOrd="0" destOrd="0" presId="urn:microsoft.com/office/officeart/2005/8/layout/list1"/>
    <dgm:cxn modelId="{A6430FD9-C7A2-404B-AE66-E4ED0CBA1C0B}" type="presParOf" srcId="{75FB09C7-5F08-4048-9CB4-1C6784E02139}" destId="{8B2BF39D-C3ED-4FCC-AA35-2A54CBCF6767}" srcOrd="1" destOrd="0" presId="urn:microsoft.com/office/officeart/2005/8/layout/list1"/>
    <dgm:cxn modelId="{00872B8C-5F2B-461D-B4AA-4A36E061D79D}" type="presParOf" srcId="{DD68F59E-1AE3-4271-82F7-E53A87494CB8}" destId="{75B31A49-E9BA-4658-B860-4CC5800AA1F0}" srcOrd="9" destOrd="0" presId="urn:microsoft.com/office/officeart/2005/8/layout/list1"/>
    <dgm:cxn modelId="{565C790B-9D17-4EC6-9FEE-FDA62F81AEC5}" type="presParOf" srcId="{DD68F59E-1AE3-4271-82F7-E53A87494CB8}" destId="{F1BFEAF3-6BD6-43F0-8B96-3A6D3160152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C3C1766-9458-48E8-9311-1F35878E968A}" type="doc">
      <dgm:prSet loTypeId="urn:microsoft.com/office/officeart/2005/8/layout/process2" loCatId="process" qsTypeId="urn:microsoft.com/office/officeart/2005/8/quickstyle/simple1" qsCatId="simple" csTypeId="urn:microsoft.com/office/officeart/2005/8/colors/colorful2" csCatId="colorful" phldr="1"/>
      <dgm:spPr/>
    </dgm:pt>
    <dgm:pt modelId="{349498C2-A0BD-4C52-8A92-FFCCD8CE1E1C}">
      <dgm:prSet phldrT="[文字]"/>
      <dgm:spPr/>
      <dgm:t>
        <a:bodyPr/>
        <a:lstStyle/>
        <a:p>
          <a:r>
            <a:rPr lang="en-US" altLang="zh-TW" dirty="0"/>
            <a:t>Premise 1</a:t>
          </a:r>
          <a:endParaRPr lang="zh-TW" altLang="en-US" dirty="0"/>
        </a:p>
      </dgm:t>
    </dgm:pt>
    <dgm:pt modelId="{A6D8A020-AE9B-4EE4-963B-0A257B782093}" type="parTrans" cxnId="{40040B56-2758-4656-9A46-8A554A853B1B}">
      <dgm:prSet/>
      <dgm:spPr/>
      <dgm:t>
        <a:bodyPr/>
        <a:lstStyle/>
        <a:p>
          <a:endParaRPr lang="zh-TW" altLang="en-US"/>
        </a:p>
      </dgm:t>
    </dgm:pt>
    <dgm:pt modelId="{8F1788BC-2090-48AE-B6A1-AA7A6CD7EF52}" type="sibTrans" cxnId="{40040B56-2758-4656-9A46-8A554A853B1B}">
      <dgm:prSet/>
      <dgm:spPr/>
      <dgm:t>
        <a:bodyPr/>
        <a:lstStyle/>
        <a:p>
          <a:endParaRPr lang="zh-TW" altLang="en-US"/>
        </a:p>
      </dgm:t>
    </dgm:pt>
    <dgm:pt modelId="{60609A8C-F913-4E30-9E23-D525B7B13B54}">
      <dgm:prSet phldrT="[文字]"/>
      <dgm:spPr/>
      <dgm:t>
        <a:bodyPr/>
        <a:lstStyle/>
        <a:p>
          <a:r>
            <a:rPr lang="en-US" altLang="zh-TW" dirty="0"/>
            <a:t>Premise 2</a:t>
          </a:r>
          <a:endParaRPr lang="zh-TW" altLang="en-US" dirty="0"/>
        </a:p>
      </dgm:t>
    </dgm:pt>
    <dgm:pt modelId="{D7573AD4-7F0B-4D00-999E-FBFC33F8A70D}" type="parTrans" cxnId="{7727E454-93B7-4443-9B90-68F327E43A2F}">
      <dgm:prSet/>
      <dgm:spPr/>
      <dgm:t>
        <a:bodyPr/>
        <a:lstStyle/>
        <a:p>
          <a:endParaRPr lang="zh-TW" altLang="en-US"/>
        </a:p>
      </dgm:t>
    </dgm:pt>
    <dgm:pt modelId="{D4288732-7EE1-4419-8DC7-D77421B9236E}" type="sibTrans" cxnId="{7727E454-93B7-4443-9B90-68F327E43A2F}">
      <dgm:prSet/>
      <dgm:spPr/>
      <dgm:t>
        <a:bodyPr/>
        <a:lstStyle/>
        <a:p>
          <a:endParaRPr lang="zh-TW" altLang="en-US"/>
        </a:p>
      </dgm:t>
    </dgm:pt>
    <dgm:pt modelId="{1FCB2CE6-EC2C-473E-AC83-5134ECE1170D}">
      <dgm:prSet phldrT="[文字]"/>
      <dgm:spPr/>
      <dgm:t>
        <a:bodyPr/>
        <a:lstStyle/>
        <a:p>
          <a:r>
            <a:rPr lang="en-US" altLang="zh-TW" dirty="0"/>
            <a:t>Conclusion</a:t>
          </a:r>
          <a:endParaRPr lang="zh-TW" altLang="en-US" dirty="0"/>
        </a:p>
      </dgm:t>
    </dgm:pt>
    <dgm:pt modelId="{65EA0937-4967-4ED1-AA41-43118C22CD85}" type="parTrans" cxnId="{E9F61672-1969-4084-8D52-670A2222EF44}">
      <dgm:prSet/>
      <dgm:spPr/>
      <dgm:t>
        <a:bodyPr/>
        <a:lstStyle/>
        <a:p>
          <a:endParaRPr lang="zh-TW" altLang="en-US"/>
        </a:p>
      </dgm:t>
    </dgm:pt>
    <dgm:pt modelId="{11BCDDB2-6621-4A4C-8509-32A7163FCDDE}" type="sibTrans" cxnId="{E9F61672-1969-4084-8D52-670A2222EF44}">
      <dgm:prSet/>
      <dgm:spPr/>
      <dgm:t>
        <a:bodyPr/>
        <a:lstStyle/>
        <a:p>
          <a:endParaRPr lang="zh-TW" altLang="en-US"/>
        </a:p>
      </dgm:t>
    </dgm:pt>
    <dgm:pt modelId="{518894BA-7AF4-4737-9E5C-7FE2FD01AF74}">
      <dgm:prSet phldrT="[文字]"/>
      <dgm:spPr/>
      <dgm:t>
        <a:bodyPr/>
        <a:lstStyle/>
        <a:p>
          <a:r>
            <a:rPr lang="en-US" altLang="zh-TW" dirty="0"/>
            <a:t>…</a:t>
          </a:r>
          <a:endParaRPr lang="zh-TW" altLang="en-US" dirty="0"/>
        </a:p>
      </dgm:t>
    </dgm:pt>
    <dgm:pt modelId="{12002714-B628-4607-88AD-E03B988A9616}" type="parTrans" cxnId="{1610EBA1-D981-4B52-8BFB-662B19A8362A}">
      <dgm:prSet/>
      <dgm:spPr/>
      <dgm:t>
        <a:bodyPr/>
        <a:lstStyle/>
        <a:p>
          <a:endParaRPr lang="zh-TW" altLang="en-US"/>
        </a:p>
      </dgm:t>
    </dgm:pt>
    <dgm:pt modelId="{E2E36F10-9558-44A1-986B-5A114A54A4F7}" type="sibTrans" cxnId="{1610EBA1-D981-4B52-8BFB-662B19A8362A}">
      <dgm:prSet/>
      <dgm:spPr/>
      <dgm:t>
        <a:bodyPr/>
        <a:lstStyle/>
        <a:p>
          <a:endParaRPr lang="zh-TW" altLang="en-US"/>
        </a:p>
      </dgm:t>
    </dgm:pt>
    <dgm:pt modelId="{8C1A584C-24B0-43DE-A2A4-138C85130A3B}" type="pres">
      <dgm:prSet presAssocID="{1C3C1766-9458-48E8-9311-1F35878E968A}" presName="linearFlow" presStyleCnt="0">
        <dgm:presLayoutVars>
          <dgm:resizeHandles val="exact"/>
        </dgm:presLayoutVars>
      </dgm:prSet>
      <dgm:spPr/>
    </dgm:pt>
    <dgm:pt modelId="{28419BC5-D857-456F-A57A-CA364A0C2A60}" type="pres">
      <dgm:prSet presAssocID="{349498C2-A0BD-4C52-8A92-FFCCD8CE1E1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2EDAE1-A0E1-491F-B838-9D954D237059}" type="pres">
      <dgm:prSet presAssocID="{8F1788BC-2090-48AE-B6A1-AA7A6CD7EF52}" presName="sibTrans" presStyleLbl="sibTrans2D1" presStyleIdx="0" presStyleCnt="3"/>
      <dgm:spPr>
        <a:prstGeom prst="mathPlus">
          <a:avLst/>
        </a:prstGeom>
      </dgm:spPr>
      <dgm:t>
        <a:bodyPr/>
        <a:lstStyle/>
        <a:p>
          <a:endParaRPr lang="en-US"/>
        </a:p>
      </dgm:t>
    </dgm:pt>
    <dgm:pt modelId="{B53875F9-7785-4125-BF08-A51B10DED114}" type="pres">
      <dgm:prSet presAssocID="{8F1788BC-2090-48AE-B6A1-AA7A6CD7EF52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52B14275-783C-4B25-B6DF-8D2E88754F42}" type="pres">
      <dgm:prSet presAssocID="{60609A8C-F913-4E30-9E23-D525B7B13B5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16DFAB-E9C3-451E-ADD6-CBAD3D5FD303}" type="pres">
      <dgm:prSet presAssocID="{D4288732-7EE1-4419-8DC7-D77421B9236E}" presName="sibTrans" presStyleLbl="sibTrans2D1" presStyleIdx="1" presStyleCnt="3"/>
      <dgm:spPr>
        <a:prstGeom prst="mathPlus">
          <a:avLst/>
        </a:prstGeom>
      </dgm:spPr>
      <dgm:t>
        <a:bodyPr/>
        <a:lstStyle/>
        <a:p>
          <a:endParaRPr lang="en-US"/>
        </a:p>
      </dgm:t>
    </dgm:pt>
    <dgm:pt modelId="{031D97E3-9052-48CE-AB35-3CBB66554271}" type="pres">
      <dgm:prSet presAssocID="{D4288732-7EE1-4419-8DC7-D77421B9236E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1987108C-23D8-403E-B95D-E42C9C6D36CC}" type="pres">
      <dgm:prSet presAssocID="{518894BA-7AF4-4737-9E5C-7FE2FD01AF7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978192-362E-46D5-86D0-39D44FCD8F74}" type="pres">
      <dgm:prSet presAssocID="{E2E36F10-9558-44A1-986B-5A114A54A4F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329E812B-47BD-479B-9FA4-2DF6653B98FC}" type="pres">
      <dgm:prSet presAssocID="{E2E36F10-9558-44A1-986B-5A114A54A4F7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D90F1E6B-9F73-45A3-BF67-288DB84172C8}" type="pres">
      <dgm:prSet presAssocID="{1FCB2CE6-EC2C-473E-AC83-5134ECE1170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111728-C67B-443E-93FB-DE220DF2C95A}" type="presOf" srcId="{D4288732-7EE1-4419-8DC7-D77421B9236E}" destId="{031D97E3-9052-48CE-AB35-3CBB66554271}" srcOrd="1" destOrd="0" presId="urn:microsoft.com/office/officeart/2005/8/layout/process2"/>
    <dgm:cxn modelId="{D179E261-5E2E-42E2-A925-9D669C56C05A}" type="presOf" srcId="{E2E36F10-9558-44A1-986B-5A114A54A4F7}" destId="{BA978192-362E-46D5-86D0-39D44FCD8F74}" srcOrd="0" destOrd="0" presId="urn:microsoft.com/office/officeart/2005/8/layout/process2"/>
    <dgm:cxn modelId="{C9363BB7-1C52-46A9-8AD2-4E62CD6131A4}" type="presOf" srcId="{349498C2-A0BD-4C52-8A92-FFCCD8CE1E1C}" destId="{28419BC5-D857-456F-A57A-CA364A0C2A60}" srcOrd="0" destOrd="0" presId="urn:microsoft.com/office/officeart/2005/8/layout/process2"/>
    <dgm:cxn modelId="{89580F32-05A0-4A5A-B95D-F6148D1933F0}" type="presOf" srcId="{1FCB2CE6-EC2C-473E-AC83-5134ECE1170D}" destId="{D90F1E6B-9F73-45A3-BF67-288DB84172C8}" srcOrd="0" destOrd="0" presId="urn:microsoft.com/office/officeart/2005/8/layout/process2"/>
    <dgm:cxn modelId="{E9F61672-1969-4084-8D52-670A2222EF44}" srcId="{1C3C1766-9458-48E8-9311-1F35878E968A}" destId="{1FCB2CE6-EC2C-473E-AC83-5134ECE1170D}" srcOrd="3" destOrd="0" parTransId="{65EA0937-4967-4ED1-AA41-43118C22CD85}" sibTransId="{11BCDDB2-6621-4A4C-8509-32A7163FCDDE}"/>
    <dgm:cxn modelId="{84470087-5D35-45E4-9FAC-73D7882464C7}" type="presOf" srcId="{E2E36F10-9558-44A1-986B-5A114A54A4F7}" destId="{329E812B-47BD-479B-9FA4-2DF6653B98FC}" srcOrd="1" destOrd="0" presId="urn:microsoft.com/office/officeart/2005/8/layout/process2"/>
    <dgm:cxn modelId="{1610EBA1-D981-4B52-8BFB-662B19A8362A}" srcId="{1C3C1766-9458-48E8-9311-1F35878E968A}" destId="{518894BA-7AF4-4737-9E5C-7FE2FD01AF74}" srcOrd="2" destOrd="0" parTransId="{12002714-B628-4607-88AD-E03B988A9616}" sibTransId="{E2E36F10-9558-44A1-986B-5A114A54A4F7}"/>
    <dgm:cxn modelId="{AE8EEA0D-4392-4291-ACC7-25B11F843665}" type="presOf" srcId="{8F1788BC-2090-48AE-B6A1-AA7A6CD7EF52}" destId="{352EDAE1-A0E1-491F-B838-9D954D237059}" srcOrd="0" destOrd="0" presId="urn:microsoft.com/office/officeart/2005/8/layout/process2"/>
    <dgm:cxn modelId="{686714AB-AC5D-4010-96A2-591A39B98ADD}" type="presOf" srcId="{518894BA-7AF4-4737-9E5C-7FE2FD01AF74}" destId="{1987108C-23D8-403E-B95D-E42C9C6D36CC}" srcOrd="0" destOrd="0" presId="urn:microsoft.com/office/officeart/2005/8/layout/process2"/>
    <dgm:cxn modelId="{17B37943-B629-4FB7-9775-040E53C0132B}" type="presOf" srcId="{D4288732-7EE1-4419-8DC7-D77421B9236E}" destId="{BA16DFAB-E9C3-451E-ADD6-CBAD3D5FD303}" srcOrd="0" destOrd="0" presId="urn:microsoft.com/office/officeart/2005/8/layout/process2"/>
    <dgm:cxn modelId="{2391EB3C-2CD3-47D4-89F7-AEE62797C55B}" type="presOf" srcId="{8F1788BC-2090-48AE-B6A1-AA7A6CD7EF52}" destId="{B53875F9-7785-4125-BF08-A51B10DED114}" srcOrd="1" destOrd="0" presId="urn:microsoft.com/office/officeart/2005/8/layout/process2"/>
    <dgm:cxn modelId="{1F8C6B36-9249-41CD-9934-05E1E1968918}" type="presOf" srcId="{60609A8C-F913-4E30-9E23-D525B7B13B54}" destId="{52B14275-783C-4B25-B6DF-8D2E88754F42}" srcOrd="0" destOrd="0" presId="urn:microsoft.com/office/officeart/2005/8/layout/process2"/>
    <dgm:cxn modelId="{1D9D8415-560B-424B-AE8D-820527A6FF99}" type="presOf" srcId="{1C3C1766-9458-48E8-9311-1F35878E968A}" destId="{8C1A584C-24B0-43DE-A2A4-138C85130A3B}" srcOrd="0" destOrd="0" presId="urn:microsoft.com/office/officeart/2005/8/layout/process2"/>
    <dgm:cxn modelId="{7727E454-93B7-4443-9B90-68F327E43A2F}" srcId="{1C3C1766-9458-48E8-9311-1F35878E968A}" destId="{60609A8C-F913-4E30-9E23-D525B7B13B54}" srcOrd="1" destOrd="0" parTransId="{D7573AD4-7F0B-4D00-999E-FBFC33F8A70D}" sibTransId="{D4288732-7EE1-4419-8DC7-D77421B9236E}"/>
    <dgm:cxn modelId="{40040B56-2758-4656-9A46-8A554A853B1B}" srcId="{1C3C1766-9458-48E8-9311-1F35878E968A}" destId="{349498C2-A0BD-4C52-8A92-FFCCD8CE1E1C}" srcOrd="0" destOrd="0" parTransId="{A6D8A020-AE9B-4EE4-963B-0A257B782093}" sibTransId="{8F1788BC-2090-48AE-B6A1-AA7A6CD7EF52}"/>
    <dgm:cxn modelId="{97793699-296E-47AD-9603-09EC58445238}" type="presParOf" srcId="{8C1A584C-24B0-43DE-A2A4-138C85130A3B}" destId="{28419BC5-D857-456F-A57A-CA364A0C2A60}" srcOrd="0" destOrd="0" presId="urn:microsoft.com/office/officeart/2005/8/layout/process2"/>
    <dgm:cxn modelId="{54C36007-9691-4225-B741-78FC0F615E5D}" type="presParOf" srcId="{8C1A584C-24B0-43DE-A2A4-138C85130A3B}" destId="{352EDAE1-A0E1-491F-B838-9D954D237059}" srcOrd="1" destOrd="0" presId="urn:microsoft.com/office/officeart/2005/8/layout/process2"/>
    <dgm:cxn modelId="{B42FB673-0CF0-47E5-88ED-F2BFB020DA80}" type="presParOf" srcId="{352EDAE1-A0E1-491F-B838-9D954D237059}" destId="{B53875F9-7785-4125-BF08-A51B10DED114}" srcOrd="0" destOrd="0" presId="urn:microsoft.com/office/officeart/2005/8/layout/process2"/>
    <dgm:cxn modelId="{7DB261CB-4A5F-4B2F-AEC0-9713368BAE33}" type="presParOf" srcId="{8C1A584C-24B0-43DE-A2A4-138C85130A3B}" destId="{52B14275-783C-4B25-B6DF-8D2E88754F42}" srcOrd="2" destOrd="0" presId="urn:microsoft.com/office/officeart/2005/8/layout/process2"/>
    <dgm:cxn modelId="{676AD2C8-C48C-4441-97E4-87EB70D3D629}" type="presParOf" srcId="{8C1A584C-24B0-43DE-A2A4-138C85130A3B}" destId="{BA16DFAB-E9C3-451E-ADD6-CBAD3D5FD303}" srcOrd="3" destOrd="0" presId="urn:microsoft.com/office/officeart/2005/8/layout/process2"/>
    <dgm:cxn modelId="{28C87B88-7855-4CE4-B10E-58C5AA8DF458}" type="presParOf" srcId="{BA16DFAB-E9C3-451E-ADD6-CBAD3D5FD303}" destId="{031D97E3-9052-48CE-AB35-3CBB66554271}" srcOrd="0" destOrd="0" presId="urn:microsoft.com/office/officeart/2005/8/layout/process2"/>
    <dgm:cxn modelId="{B7CEC38B-815E-4340-8B51-C12396693EE9}" type="presParOf" srcId="{8C1A584C-24B0-43DE-A2A4-138C85130A3B}" destId="{1987108C-23D8-403E-B95D-E42C9C6D36CC}" srcOrd="4" destOrd="0" presId="urn:microsoft.com/office/officeart/2005/8/layout/process2"/>
    <dgm:cxn modelId="{22F9F4F4-5A32-4713-A0BF-F7F25F261212}" type="presParOf" srcId="{8C1A584C-24B0-43DE-A2A4-138C85130A3B}" destId="{BA978192-362E-46D5-86D0-39D44FCD8F74}" srcOrd="5" destOrd="0" presId="urn:microsoft.com/office/officeart/2005/8/layout/process2"/>
    <dgm:cxn modelId="{77412478-1529-4FEF-B897-A3F3EF64F1A4}" type="presParOf" srcId="{BA978192-362E-46D5-86D0-39D44FCD8F74}" destId="{329E812B-47BD-479B-9FA4-2DF6653B98FC}" srcOrd="0" destOrd="0" presId="urn:microsoft.com/office/officeart/2005/8/layout/process2"/>
    <dgm:cxn modelId="{5A9D1536-7637-466B-8CA1-AF31F2028888}" type="presParOf" srcId="{8C1A584C-24B0-43DE-A2A4-138C85130A3B}" destId="{D90F1E6B-9F73-45A3-BF67-288DB84172C8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C3C1766-9458-48E8-9311-1F35878E968A}" type="doc">
      <dgm:prSet loTypeId="urn:microsoft.com/office/officeart/2005/8/layout/process2" loCatId="process" qsTypeId="urn:microsoft.com/office/officeart/2005/8/quickstyle/simple1" qsCatId="simple" csTypeId="urn:microsoft.com/office/officeart/2005/8/colors/colorful4" csCatId="colorful" phldr="1"/>
      <dgm:spPr/>
    </dgm:pt>
    <dgm:pt modelId="{349498C2-A0BD-4C52-8A92-FFCCD8CE1E1C}">
      <dgm:prSet phldrT="[文字]"/>
      <dgm:spPr/>
      <dgm:t>
        <a:bodyPr/>
        <a:lstStyle/>
        <a:p>
          <a:r>
            <a:rPr lang="en-US" altLang="zh-TW" dirty="0"/>
            <a:t>Premise 1</a:t>
          </a:r>
          <a:endParaRPr lang="zh-TW" altLang="en-US" dirty="0"/>
        </a:p>
      </dgm:t>
    </dgm:pt>
    <dgm:pt modelId="{A6D8A020-AE9B-4EE4-963B-0A257B782093}" type="parTrans" cxnId="{40040B56-2758-4656-9A46-8A554A853B1B}">
      <dgm:prSet/>
      <dgm:spPr/>
      <dgm:t>
        <a:bodyPr/>
        <a:lstStyle/>
        <a:p>
          <a:endParaRPr lang="zh-TW" altLang="en-US"/>
        </a:p>
      </dgm:t>
    </dgm:pt>
    <dgm:pt modelId="{8F1788BC-2090-48AE-B6A1-AA7A6CD7EF52}" type="sibTrans" cxnId="{40040B56-2758-4656-9A46-8A554A853B1B}">
      <dgm:prSet/>
      <dgm:spPr/>
      <dgm:t>
        <a:bodyPr/>
        <a:lstStyle/>
        <a:p>
          <a:endParaRPr lang="zh-TW" altLang="en-US"/>
        </a:p>
      </dgm:t>
    </dgm:pt>
    <dgm:pt modelId="{60609A8C-F913-4E30-9E23-D525B7B13B54}">
      <dgm:prSet phldrT="[文字]"/>
      <dgm:spPr/>
      <dgm:t>
        <a:bodyPr/>
        <a:lstStyle/>
        <a:p>
          <a:r>
            <a:rPr lang="en-US" altLang="zh-TW" dirty="0"/>
            <a:t>Premise 2</a:t>
          </a:r>
          <a:endParaRPr lang="zh-TW" altLang="en-US" dirty="0"/>
        </a:p>
      </dgm:t>
    </dgm:pt>
    <dgm:pt modelId="{D7573AD4-7F0B-4D00-999E-FBFC33F8A70D}" type="parTrans" cxnId="{7727E454-93B7-4443-9B90-68F327E43A2F}">
      <dgm:prSet/>
      <dgm:spPr/>
      <dgm:t>
        <a:bodyPr/>
        <a:lstStyle/>
        <a:p>
          <a:endParaRPr lang="zh-TW" altLang="en-US"/>
        </a:p>
      </dgm:t>
    </dgm:pt>
    <dgm:pt modelId="{D4288732-7EE1-4419-8DC7-D77421B9236E}" type="sibTrans" cxnId="{7727E454-93B7-4443-9B90-68F327E43A2F}">
      <dgm:prSet/>
      <dgm:spPr/>
      <dgm:t>
        <a:bodyPr/>
        <a:lstStyle/>
        <a:p>
          <a:endParaRPr lang="zh-TW" altLang="en-US"/>
        </a:p>
      </dgm:t>
    </dgm:pt>
    <dgm:pt modelId="{1FCB2CE6-EC2C-473E-AC83-5134ECE1170D}">
      <dgm:prSet phldrT="[文字]"/>
      <dgm:spPr/>
      <dgm:t>
        <a:bodyPr/>
        <a:lstStyle/>
        <a:p>
          <a:r>
            <a:rPr lang="en-US" altLang="zh-TW" dirty="0"/>
            <a:t>Conclusion</a:t>
          </a:r>
          <a:endParaRPr lang="zh-TW" altLang="en-US" dirty="0"/>
        </a:p>
      </dgm:t>
    </dgm:pt>
    <dgm:pt modelId="{65EA0937-4967-4ED1-AA41-43118C22CD85}" type="parTrans" cxnId="{E9F61672-1969-4084-8D52-670A2222EF44}">
      <dgm:prSet/>
      <dgm:spPr/>
      <dgm:t>
        <a:bodyPr/>
        <a:lstStyle/>
        <a:p>
          <a:endParaRPr lang="zh-TW" altLang="en-US"/>
        </a:p>
      </dgm:t>
    </dgm:pt>
    <dgm:pt modelId="{11BCDDB2-6621-4A4C-8509-32A7163FCDDE}" type="sibTrans" cxnId="{E9F61672-1969-4084-8D52-670A2222EF44}">
      <dgm:prSet/>
      <dgm:spPr/>
      <dgm:t>
        <a:bodyPr/>
        <a:lstStyle/>
        <a:p>
          <a:endParaRPr lang="zh-TW" altLang="en-US"/>
        </a:p>
      </dgm:t>
    </dgm:pt>
    <dgm:pt modelId="{518894BA-7AF4-4737-9E5C-7FE2FD01AF74}">
      <dgm:prSet phldrT="[文字]"/>
      <dgm:spPr/>
      <dgm:t>
        <a:bodyPr/>
        <a:lstStyle/>
        <a:p>
          <a:r>
            <a:rPr lang="en-US" altLang="zh-TW" dirty="0"/>
            <a:t>…</a:t>
          </a:r>
          <a:endParaRPr lang="zh-TW" altLang="en-US" dirty="0"/>
        </a:p>
      </dgm:t>
    </dgm:pt>
    <dgm:pt modelId="{12002714-B628-4607-88AD-E03B988A9616}" type="parTrans" cxnId="{1610EBA1-D981-4B52-8BFB-662B19A8362A}">
      <dgm:prSet/>
      <dgm:spPr/>
      <dgm:t>
        <a:bodyPr/>
        <a:lstStyle/>
        <a:p>
          <a:endParaRPr lang="zh-TW" altLang="en-US"/>
        </a:p>
      </dgm:t>
    </dgm:pt>
    <dgm:pt modelId="{E2E36F10-9558-44A1-986B-5A114A54A4F7}" type="sibTrans" cxnId="{1610EBA1-D981-4B52-8BFB-662B19A8362A}">
      <dgm:prSet/>
      <dgm:spPr/>
      <dgm:t>
        <a:bodyPr/>
        <a:lstStyle/>
        <a:p>
          <a:endParaRPr lang="zh-TW" altLang="en-US"/>
        </a:p>
      </dgm:t>
    </dgm:pt>
    <dgm:pt modelId="{8C1A584C-24B0-43DE-A2A4-138C85130A3B}" type="pres">
      <dgm:prSet presAssocID="{1C3C1766-9458-48E8-9311-1F35878E968A}" presName="linearFlow" presStyleCnt="0">
        <dgm:presLayoutVars>
          <dgm:resizeHandles val="exact"/>
        </dgm:presLayoutVars>
      </dgm:prSet>
      <dgm:spPr/>
    </dgm:pt>
    <dgm:pt modelId="{28419BC5-D857-456F-A57A-CA364A0C2A60}" type="pres">
      <dgm:prSet presAssocID="{349498C2-A0BD-4C52-8A92-FFCCD8CE1E1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2EDAE1-A0E1-491F-B838-9D954D237059}" type="pres">
      <dgm:prSet presAssocID="{8F1788BC-2090-48AE-B6A1-AA7A6CD7EF52}" presName="sibTrans" presStyleLbl="sibTrans2D1" presStyleIdx="0" presStyleCnt="3"/>
      <dgm:spPr>
        <a:prstGeom prst="mathPlus">
          <a:avLst/>
        </a:prstGeom>
      </dgm:spPr>
      <dgm:t>
        <a:bodyPr/>
        <a:lstStyle/>
        <a:p>
          <a:endParaRPr lang="en-US"/>
        </a:p>
      </dgm:t>
    </dgm:pt>
    <dgm:pt modelId="{B53875F9-7785-4125-BF08-A51B10DED114}" type="pres">
      <dgm:prSet presAssocID="{8F1788BC-2090-48AE-B6A1-AA7A6CD7EF52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52B14275-783C-4B25-B6DF-8D2E88754F42}" type="pres">
      <dgm:prSet presAssocID="{60609A8C-F913-4E30-9E23-D525B7B13B5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16DFAB-E9C3-451E-ADD6-CBAD3D5FD303}" type="pres">
      <dgm:prSet presAssocID="{D4288732-7EE1-4419-8DC7-D77421B9236E}" presName="sibTrans" presStyleLbl="sibTrans2D1" presStyleIdx="1" presStyleCnt="3"/>
      <dgm:spPr>
        <a:prstGeom prst="mathPlus">
          <a:avLst/>
        </a:prstGeom>
      </dgm:spPr>
      <dgm:t>
        <a:bodyPr/>
        <a:lstStyle/>
        <a:p>
          <a:endParaRPr lang="en-US"/>
        </a:p>
      </dgm:t>
    </dgm:pt>
    <dgm:pt modelId="{031D97E3-9052-48CE-AB35-3CBB66554271}" type="pres">
      <dgm:prSet presAssocID="{D4288732-7EE1-4419-8DC7-D77421B9236E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1987108C-23D8-403E-B95D-E42C9C6D36CC}" type="pres">
      <dgm:prSet presAssocID="{518894BA-7AF4-4737-9E5C-7FE2FD01AF7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978192-362E-46D5-86D0-39D44FCD8F74}" type="pres">
      <dgm:prSet presAssocID="{E2E36F10-9558-44A1-986B-5A114A54A4F7}" presName="sibTrans" presStyleLbl="sibTrans2D1" presStyleIdx="2" presStyleCnt="3"/>
      <dgm:spPr>
        <a:prstGeom prst="mathNotEqual">
          <a:avLst/>
        </a:prstGeom>
      </dgm:spPr>
      <dgm:t>
        <a:bodyPr/>
        <a:lstStyle/>
        <a:p>
          <a:endParaRPr lang="en-US"/>
        </a:p>
      </dgm:t>
    </dgm:pt>
    <dgm:pt modelId="{329E812B-47BD-479B-9FA4-2DF6653B98FC}" type="pres">
      <dgm:prSet presAssocID="{E2E36F10-9558-44A1-986B-5A114A54A4F7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D90F1E6B-9F73-45A3-BF67-288DB84172C8}" type="pres">
      <dgm:prSet presAssocID="{1FCB2CE6-EC2C-473E-AC83-5134ECE1170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111728-C67B-443E-93FB-DE220DF2C95A}" type="presOf" srcId="{D4288732-7EE1-4419-8DC7-D77421B9236E}" destId="{031D97E3-9052-48CE-AB35-3CBB66554271}" srcOrd="1" destOrd="0" presId="urn:microsoft.com/office/officeart/2005/8/layout/process2"/>
    <dgm:cxn modelId="{D179E261-5E2E-42E2-A925-9D669C56C05A}" type="presOf" srcId="{E2E36F10-9558-44A1-986B-5A114A54A4F7}" destId="{BA978192-362E-46D5-86D0-39D44FCD8F74}" srcOrd="0" destOrd="0" presId="urn:microsoft.com/office/officeart/2005/8/layout/process2"/>
    <dgm:cxn modelId="{C9363BB7-1C52-46A9-8AD2-4E62CD6131A4}" type="presOf" srcId="{349498C2-A0BD-4C52-8A92-FFCCD8CE1E1C}" destId="{28419BC5-D857-456F-A57A-CA364A0C2A60}" srcOrd="0" destOrd="0" presId="urn:microsoft.com/office/officeart/2005/8/layout/process2"/>
    <dgm:cxn modelId="{89580F32-05A0-4A5A-B95D-F6148D1933F0}" type="presOf" srcId="{1FCB2CE6-EC2C-473E-AC83-5134ECE1170D}" destId="{D90F1E6B-9F73-45A3-BF67-288DB84172C8}" srcOrd="0" destOrd="0" presId="urn:microsoft.com/office/officeart/2005/8/layout/process2"/>
    <dgm:cxn modelId="{E9F61672-1969-4084-8D52-670A2222EF44}" srcId="{1C3C1766-9458-48E8-9311-1F35878E968A}" destId="{1FCB2CE6-EC2C-473E-AC83-5134ECE1170D}" srcOrd="3" destOrd="0" parTransId="{65EA0937-4967-4ED1-AA41-43118C22CD85}" sibTransId="{11BCDDB2-6621-4A4C-8509-32A7163FCDDE}"/>
    <dgm:cxn modelId="{84470087-5D35-45E4-9FAC-73D7882464C7}" type="presOf" srcId="{E2E36F10-9558-44A1-986B-5A114A54A4F7}" destId="{329E812B-47BD-479B-9FA4-2DF6653B98FC}" srcOrd="1" destOrd="0" presId="urn:microsoft.com/office/officeart/2005/8/layout/process2"/>
    <dgm:cxn modelId="{1610EBA1-D981-4B52-8BFB-662B19A8362A}" srcId="{1C3C1766-9458-48E8-9311-1F35878E968A}" destId="{518894BA-7AF4-4737-9E5C-7FE2FD01AF74}" srcOrd="2" destOrd="0" parTransId="{12002714-B628-4607-88AD-E03B988A9616}" sibTransId="{E2E36F10-9558-44A1-986B-5A114A54A4F7}"/>
    <dgm:cxn modelId="{AE8EEA0D-4392-4291-ACC7-25B11F843665}" type="presOf" srcId="{8F1788BC-2090-48AE-B6A1-AA7A6CD7EF52}" destId="{352EDAE1-A0E1-491F-B838-9D954D237059}" srcOrd="0" destOrd="0" presId="urn:microsoft.com/office/officeart/2005/8/layout/process2"/>
    <dgm:cxn modelId="{686714AB-AC5D-4010-96A2-591A39B98ADD}" type="presOf" srcId="{518894BA-7AF4-4737-9E5C-7FE2FD01AF74}" destId="{1987108C-23D8-403E-B95D-E42C9C6D36CC}" srcOrd="0" destOrd="0" presId="urn:microsoft.com/office/officeart/2005/8/layout/process2"/>
    <dgm:cxn modelId="{17B37943-B629-4FB7-9775-040E53C0132B}" type="presOf" srcId="{D4288732-7EE1-4419-8DC7-D77421B9236E}" destId="{BA16DFAB-E9C3-451E-ADD6-CBAD3D5FD303}" srcOrd="0" destOrd="0" presId="urn:microsoft.com/office/officeart/2005/8/layout/process2"/>
    <dgm:cxn modelId="{2391EB3C-2CD3-47D4-89F7-AEE62797C55B}" type="presOf" srcId="{8F1788BC-2090-48AE-B6A1-AA7A6CD7EF52}" destId="{B53875F9-7785-4125-BF08-A51B10DED114}" srcOrd="1" destOrd="0" presId="urn:microsoft.com/office/officeart/2005/8/layout/process2"/>
    <dgm:cxn modelId="{1F8C6B36-9249-41CD-9934-05E1E1968918}" type="presOf" srcId="{60609A8C-F913-4E30-9E23-D525B7B13B54}" destId="{52B14275-783C-4B25-B6DF-8D2E88754F42}" srcOrd="0" destOrd="0" presId="urn:microsoft.com/office/officeart/2005/8/layout/process2"/>
    <dgm:cxn modelId="{1D9D8415-560B-424B-AE8D-820527A6FF99}" type="presOf" srcId="{1C3C1766-9458-48E8-9311-1F35878E968A}" destId="{8C1A584C-24B0-43DE-A2A4-138C85130A3B}" srcOrd="0" destOrd="0" presId="urn:microsoft.com/office/officeart/2005/8/layout/process2"/>
    <dgm:cxn modelId="{7727E454-93B7-4443-9B90-68F327E43A2F}" srcId="{1C3C1766-9458-48E8-9311-1F35878E968A}" destId="{60609A8C-F913-4E30-9E23-D525B7B13B54}" srcOrd="1" destOrd="0" parTransId="{D7573AD4-7F0B-4D00-999E-FBFC33F8A70D}" sibTransId="{D4288732-7EE1-4419-8DC7-D77421B9236E}"/>
    <dgm:cxn modelId="{40040B56-2758-4656-9A46-8A554A853B1B}" srcId="{1C3C1766-9458-48E8-9311-1F35878E968A}" destId="{349498C2-A0BD-4C52-8A92-FFCCD8CE1E1C}" srcOrd="0" destOrd="0" parTransId="{A6D8A020-AE9B-4EE4-963B-0A257B782093}" sibTransId="{8F1788BC-2090-48AE-B6A1-AA7A6CD7EF52}"/>
    <dgm:cxn modelId="{97793699-296E-47AD-9603-09EC58445238}" type="presParOf" srcId="{8C1A584C-24B0-43DE-A2A4-138C85130A3B}" destId="{28419BC5-D857-456F-A57A-CA364A0C2A60}" srcOrd="0" destOrd="0" presId="urn:microsoft.com/office/officeart/2005/8/layout/process2"/>
    <dgm:cxn modelId="{54C36007-9691-4225-B741-78FC0F615E5D}" type="presParOf" srcId="{8C1A584C-24B0-43DE-A2A4-138C85130A3B}" destId="{352EDAE1-A0E1-491F-B838-9D954D237059}" srcOrd="1" destOrd="0" presId="urn:microsoft.com/office/officeart/2005/8/layout/process2"/>
    <dgm:cxn modelId="{B42FB673-0CF0-47E5-88ED-F2BFB020DA80}" type="presParOf" srcId="{352EDAE1-A0E1-491F-B838-9D954D237059}" destId="{B53875F9-7785-4125-BF08-A51B10DED114}" srcOrd="0" destOrd="0" presId="urn:microsoft.com/office/officeart/2005/8/layout/process2"/>
    <dgm:cxn modelId="{7DB261CB-4A5F-4B2F-AEC0-9713368BAE33}" type="presParOf" srcId="{8C1A584C-24B0-43DE-A2A4-138C85130A3B}" destId="{52B14275-783C-4B25-B6DF-8D2E88754F42}" srcOrd="2" destOrd="0" presId="urn:microsoft.com/office/officeart/2005/8/layout/process2"/>
    <dgm:cxn modelId="{676AD2C8-C48C-4441-97E4-87EB70D3D629}" type="presParOf" srcId="{8C1A584C-24B0-43DE-A2A4-138C85130A3B}" destId="{BA16DFAB-E9C3-451E-ADD6-CBAD3D5FD303}" srcOrd="3" destOrd="0" presId="urn:microsoft.com/office/officeart/2005/8/layout/process2"/>
    <dgm:cxn modelId="{28C87B88-7855-4CE4-B10E-58C5AA8DF458}" type="presParOf" srcId="{BA16DFAB-E9C3-451E-ADD6-CBAD3D5FD303}" destId="{031D97E3-9052-48CE-AB35-3CBB66554271}" srcOrd="0" destOrd="0" presId="urn:microsoft.com/office/officeart/2005/8/layout/process2"/>
    <dgm:cxn modelId="{B7CEC38B-815E-4340-8B51-C12396693EE9}" type="presParOf" srcId="{8C1A584C-24B0-43DE-A2A4-138C85130A3B}" destId="{1987108C-23D8-403E-B95D-E42C9C6D36CC}" srcOrd="4" destOrd="0" presId="urn:microsoft.com/office/officeart/2005/8/layout/process2"/>
    <dgm:cxn modelId="{22F9F4F4-5A32-4713-A0BF-F7F25F261212}" type="presParOf" srcId="{8C1A584C-24B0-43DE-A2A4-138C85130A3B}" destId="{BA978192-362E-46D5-86D0-39D44FCD8F74}" srcOrd="5" destOrd="0" presId="urn:microsoft.com/office/officeart/2005/8/layout/process2"/>
    <dgm:cxn modelId="{77412478-1529-4FEF-B897-A3F3EF64F1A4}" type="presParOf" srcId="{BA978192-362E-46D5-86D0-39D44FCD8F74}" destId="{329E812B-47BD-479B-9FA4-2DF6653B98FC}" srcOrd="0" destOrd="0" presId="urn:microsoft.com/office/officeart/2005/8/layout/process2"/>
    <dgm:cxn modelId="{5A9D1536-7637-466B-8CA1-AF31F2028888}" type="presParOf" srcId="{8C1A584C-24B0-43DE-A2A4-138C85130A3B}" destId="{D90F1E6B-9F73-45A3-BF67-288DB84172C8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C3C1766-9458-48E8-9311-1F35878E968A}" type="doc">
      <dgm:prSet loTypeId="urn:microsoft.com/office/officeart/2005/8/layout/process2" loCatId="process" qsTypeId="urn:microsoft.com/office/officeart/2005/8/quickstyle/simple1" qsCatId="simple" csTypeId="urn:microsoft.com/office/officeart/2005/8/colors/colorful2" csCatId="colorful" phldr="1"/>
      <dgm:spPr/>
    </dgm:pt>
    <dgm:pt modelId="{349498C2-A0BD-4C52-8A92-FFCCD8CE1E1C}">
      <dgm:prSet phldrT="[文字]"/>
      <dgm:spPr/>
      <dgm:t>
        <a:bodyPr/>
        <a:lstStyle/>
        <a:p>
          <a:r>
            <a:rPr lang="en-US" altLang="zh-TW" dirty="0"/>
            <a:t>Premise 1</a:t>
          </a:r>
          <a:endParaRPr lang="zh-TW" altLang="en-US" dirty="0"/>
        </a:p>
      </dgm:t>
    </dgm:pt>
    <dgm:pt modelId="{A6D8A020-AE9B-4EE4-963B-0A257B782093}" type="parTrans" cxnId="{40040B56-2758-4656-9A46-8A554A853B1B}">
      <dgm:prSet/>
      <dgm:spPr/>
      <dgm:t>
        <a:bodyPr/>
        <a:lstStyle/>
        <a:p>
          <a:endParaRPr lang="zh-TW" altLang="en-US"/>
        </a:p>
      </dgm:t>
    </dgm:pt>
    <dgm:pt modelId="{8F1788BC-2090-48AE-B6A1-AA7A6CD7EF52}" type="sibTrans" cxnId="{40040B56-2758-4656-9A46-8A554A853B1B}">
      <dgm:prSet/>
      <dgm:spPr/>
      <dgm:t>
        <a:bodyPr/>
        <a:lstStyle/>
        <a:p>
          <a:endParaRPr lang="zh-TW" altLang="en-US"/>
        </a:p>
      </dgm:t>
    </dgm:pt>
    <dgm:pt modelId="{60609A8C-F913-4E30-9E23-D525B7B13B54}">
      <dgm:prSet phldrT="[文字]"/>
      <dgm:spPr/>
      <dgm:t>
        <a:bodyPr/>
        <a:lstStyle/>
        <a:p>
          <a:r>
            <a:rPr lang="en-US" altLang="zh-TW" dirty="0"/>
            <a:t>Premise 2</a:t>
          </a:r>
          <a:endParaRPr lang="zh-TW" altLang="en-US" dirty="0"/>
        </a:p>
      </dgm:t>
    </dgm:pt>
    <dgm:pt modelId="{D7573AD4-7F0B-4D00-999E-FBFC33F8A70D}" type="parTrans" cxnId="{7727E454-93B7-4443-9B90-68F327E43A2F}">
      <dgm:prSet/>
      <dgm:spPr/>
      <dgm:t>
        <a:bodyPr/>
        <a:lstStyle/>
        <a:p>
          <a:endParaRPr lang="zh-TW" altLang="en-US"/>
        </a:p>
      </dgm:t>
    </dgm:pt>
    <dgm:pt modelId="{D4288732-7EE1-4419-8DC7-D77421B9236E}" type="sibTrans" cxnId="{7727E454-93B7-4443-9B90-68F327E43A2F}">
      <dgm:prSet/>
      <dgm:spPr/>
      <dgm:t>
        <a:bodyPr/>
        <a:lstStyle/>
        <a:p>
          <a:endParaRPr lang="zh-TW" altLang="en-US"/>
        </a:p>
      </dgm:t>
    </dgm:pt>
    <dgm:pt modelId="{1FCB2CE6-EC2C-473E-AC83-5134ECE1170D}">
      <dgm:prSet phldrT="[文字]"/>
      <dgm:spPr/>
      <dgm:t>
        <a:bodyPr/>
        <a:lstStyle/>
        <a:p>
          <a:r>
            <a:rPr lang="en-US" altLang="zh-TW" dirty="0"/>
            <a:t>Conclusion</a:t>
          </a:r>
          <a:endParaRPr lang="zh-TW" altLang="en-US" dirty="0"/>
        </a:p>
      </dgm:t>
    </dgm:pt>
    <dgm:pt modelId="{65EA0937-4967-4ED1-AA41-43118C22CD85}" type="parTrans" cxnId="{E9F61672-1969-4084-8D52-670A2222EF44}">
      <dgm:prSet/>
      <dgm:spPr/>
      <dgm:t>
        <a:bodyPr/>
        <a:lstStyle/>
        <a:p>
          <a:endParaRPr lang="zh-TW" altLang="en-US"/>
        </a:p>
      </dgm:t>
    </dgm:pt>
    <dgm:pt modelId="{11BCDDB2-6621-4A4C-8509-32A7163FCDDE}" type="sibTrans" cxnId="{E9F61672-1969-4084-8D52-670A2222EF44}">
      <dgm:prSet/>
      <dgm:spPr/>
      <dgm:t>
        <a:bodyPr/>
        <a:lstStyle/>
        <a:p>
          <a:endParaRPr lang="zh-TW" altLang="en-US"/>
        </a:p>
      </dgm:t>
    </dgm:pt>
    <dgm:pt modelId="{518894BA-7AF4-4737-9E5C-7FE2FD01AF74}">
      <dgm:prSet phldrT="[文字]"/>
      <dgm:spPr/>
      <dgm:t>
        <a:bodyPr/>
        <a:lstStyle/>
        <a:p>
          <a:r>
            <a:rPr lang="en-US" altLang="zh-TW" dirty="0"/>
            <a:t>…</a:t>
          </a:r>
          <a:endParaRPr lang="zh-TW" altLang="en-US" dirty="0"/>
        </a:p>
      </dgm:t>
    </dgm:pt>
    <dgm:pt modelId="{12002714-B628-4607-88AD-E03B988A9616}" type="parTrans" cxnId="{1610EBA1-D981-4B52-8BFB-662B19A8362A}">
      <dgm:prSet/>
      <dgm:spPr/>
      <dgm:t>
        <a:bodyPr/>
        <a:lstStyle/>
        <a:p>
          <a:endParaRPr lang="zh-TW" altLang="en-US"/>
        </a:p>
      </dgm:t>
    </dgm:pt>
    <dgm:pt modelId="{E2E36F10-9558-44A1-986B-5A114A54A4F7}" type="sibTrans" cxnId="{1610EBA1-D981-4B52-8BFB-662B19A8362A}">
      <dgm:prSet/>
      <dgm:spPr/>
      <dgm:t>
        <a:bodyPr/>
        <a:lstStyle/>
        <a:p>
          <a:endParaRPr lang="zh-TW" altLang="en-US"/>
        </a:p>
      </dgm:t>
    </dgm:pt>
    <dgm:pt modelId="{8C1A584C-24B0-43DE-A2A4-138C85130A3B}" type="pres">
      <dgm:prSet presAssocID="{1C3C1766-9458-48E8-9311-1F35878E968A}" presName="linearFlow" presStyleCnt="0">
        <dgm:presLayoutVars>
          <dgm:resizeHandles val="exact"/>
        </dgm:presLayoutVars>
      </dgm:prSet>
      <dgm:spPr/>
    </dgm:pt>
    <dgm:pt modelId="{28419BC5-D857-456F-A57A-CA364A0C2A60}" type="pres">
      <dgm:prSet presAssocID="{349498C2-A0BD-4C52-8A92-FFCCD8CE1E1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2EDAE1-A0E1-491F-B838-9D954D237059}" type="pres">
      <dgm:prSet presAssocID="{8F1788BC-2090-48AE-B6A1-AA7A6CD7EF52}" presName="sibTrans" presStyleLbl="sibTrans2D1" presStyleIdx="0" presStyleCnt="3"/>
      <dgm:spPr/>
      <dgm:t>
        <a:bodyPr/>
        <a:lstStyle/>
        <a:p>
          <a:endParaRPr lang="en-US"/>
        </a:p>
      </dgm:t>
    </dgm:pt>
    <dgm:pt modelId="{B53875F9-7785-4125-BF08-A51B10DED114}" type="pres">
      <dgm:prSet presAssocID="{8F1788BC-2090-48AE-B6A1-AA7A6CD7EF52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52B14275-783C-4B25-B6DF-8D2E88754F42}" type="pres">
      <dgm:prSet presAssocID="{60609A8C-F913-4E30-9E23-D525B7B13B54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16DFAB-E9C3-451E-ADD6-CBAD3D5FD303}" type="pres">
      <dgm:prSet presAssocID="{D4288732-7EE1-4419-8DC7-D77421B9236E}" presName="sibTrans" presStyleLbl="sibTrans2D1" presStyleIdx="1" presStyleCnt="3"/>
      <dgm:spPr/>
      <dgm:t>
        <a:bodyPr/>
        <a:lstStyle/>
        <a:p>
          <a:endParaRPr lang="en-US"/>
        </a:p>
      </dgm:t>
    </dgm:pt>
    <dgm:pt modelId="{031D97E3-9052-48CE-AB35-3CBB66554271}" type="pres">
      <dgm:prSet presAssocID="{D4288732-7EE1-4419-8DC7-D77421B9236E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1987108C-23D8-403E-B95D-E42C9C6D36CC}" type="pres">
      <dgm:prSet presAssocID="{518894BA-7AF4-4737-9E5C-7FE2FD01AF7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978192-362E-46D5-86D0-39D44FCD8F74}" type="pres">
      <dgm:prSet presAssocID="{E2E36F10-9558-44A1-986B-5A114A54A4F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329E812B-47BD-479B-9FA4-2DF6653B98FC}" type="pres">
      <dgm:prSet presAssocID="{E2E36F10-9558-44A1-986B-5A114A54A4F7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D90F1E6B-9F73-45A3-BF67-288DB84172C8}" type="pres">
      <dgm:prSet presAssocID="{1FCB2CE6-EC2C-473E-AC83-5134ECE1170D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111728-C67B-443E-93FB-DE220DF2C95A}" type="presOf" srcId="{D4288732-7EE1-4419-8DC7-D77421B9236E}" destId="{031D97E3-9052-48CE-AB35-3CBB66554271}" srcOrd="1" destOrd="0" presId="urn:microsoft.com/office/officeart/2005/8/layout/process2"/>
    <dgm:cxn modelId="{D179E261-5E2E-42E2-A925-9D669C56C05A}" type="presOf" srcId="{E2E36F10-9558-44A1-986B-5A114A54A4F7}" destId="{BA978192-362E-46D5-86D0-39D44FCD8F74}" srcOrd="0" destOrd="0" presId="urn:microsoft.com/office/officeart/2005/8/layout/process2"/>
    <dgm:cxn modelId="{C9363BB7-1C52-46A9-8AD2-4E62CD6131A4}" type="presOf" srcId="{349498C2-A0BD-4C52-8A92-FFCCD8CE1E1C}" destId="{28419BC5-D857-456F-A57A-CA364A0C2A60}" srcOrd="0" destOrd="0" presId="urn:microsoft.com/office/officeart/2005/8/layout/process2"/>
    <dgm:cxn modelId="{89580F32-05A0-4A5A-B95D-F6148D1933F0}" type="presOf" srcId="{1FCB2CE6-EC2C-473E-AC83-5134ECE1170D}" destId="{D90F1E6B-9F73-45A3-BF67-288DB84172C8}" srcOrd="0" destOrd="0" presId="urn:microsoft.com/office/officeart/2005/8/layout/process2"/>
    <dgm:cxn modelId="{E9F61672-1969-4084-8D52-670A2222EF44}" srcId="{1C3C1766-9458-48E8-9311-1F35878E968A}" destId="{1FCB2CE6-EC2C-473E-AC83-5134ECE1170D}" srcOrd="3" destOrd="0" parTransId="{65EA0937-4967-4ED1-AA41-43118C22CD85}" sibTransId="{11BCDDB2-6621-4A4C-8509-32A7163FCDDE}"/>
    <dgm:cxn modelId="{84470087-5D35-45E4-9FAC-73D7882464C7}" type="presOf" srcId="{E2E36F10-9558-44A1-986B-5A114A54A4F7}" destId="{329E812B-47BD-479B-9FA4-2DF6653B98FC}" srcOrd="1" destOrd="0" presId="urn:microsoft.com/office/officeart/2005/8/layout/process2"/>
    <dgm:cxn modelId="{1610EBA1-D981-4B52-8BFB-662B19A8362A}" srcId="{1C3C1766-9458-48E8-9311-1F35878E968A}" destId="{518894BA-7AF4-4737-9E5C-7FE2FD01AF74}" srcOrd="2" destOrd="0" parTransId="{12002714-B628-4607-88AD-E03B988A9616}" sibTransId="{E2E36F10-9558-44A1-986B-5A114A54A4F7}"/>
    <dgm:cxn modelId="{AE8EEA0D-4392-4291-ACC7-25B11F843665}" type="presOf" srcId="{8F1788BC-2090-48AE-B6A1-AA7A6CD7EF52}" destId="{352EDAE1-A0E1-491F-B838-9D954D237059}" srcOrd="0" destOrd="0" presId="urn:microsoft.com/office/officeart/2005/8/layout/process2"/>
    <dgm:cxn modelId="{686714AB-AC5D-4010-96A2-591A39B98ADD}" type="presOf" srcId="{518894BA-7AF4-4737-9E5C-7FE2FD01AF74}" destId="{1987108C-23D8-403E-B95D-E42C9C6D36CC}" srcOrd="0" destOrd="0" presId="urn:microsoft.com/office/officeart/2005/8/layout/process2"/>
    <dgm:cxn modelId="{17B37943-B629-4FB7-9775-040E53C0132B}" type="presOf" srcId="{D4288732-7EE1-4419-8DC7-D77421B9236E}" destId="{BA16DFAB-E9C3-451E-ADD6-CBAD3D5FD303}" srcOrd="0" destOrd="0" presId="urn:microsoft.com/office/officeart/2005/8/layout/process2"/>
    <dgm:cxn modelId="{2391EB3C-2CD3-47D4-89F7-AEE62797C55B}" type="presOf" srcId="{8F1788BC-2090-48AE-B6A1-AA7A6CD7EF52}" destId="{B53875F9-7785-4125-BF08-A51B10DED114}" srcOrd="1" destOrd="0" presId="urn:microsoft.com/office/officeart/2005/8/layout/process2"/>
    <dgm:cxn modelId="{1F8C6B36-9249-41CD-9934-05E1E1968918}" type="presOf" srcId="{60609A8C-F913-4E30-9E23-D525B7B13B54}" destId="{52B14275-783C-4B25-B6DF-8D2E88754F42}" srcOrd="0" destOrd="0" presId="urn:microsoft.com/office/officeart/2005/8/layout/process2"/>
    <dgm:cxn modelId="{1D9D8415-560B-424B-AE8D-820527A6FF99}" type="presOf" srcId="{1C3C1766-9458-48E8-9311-1F35878E968A}" destId="{8C1A584C-24B0-43DE-A2A4-138C85130A3B}" srcOrd="0" destOrd="0" presId="urn:microsoft.com/office/officeart/2005/8/layout/process2"/>
    <dgm:cxn modelId="{7727E454-93B7-4443-9B90-68F327E43A2F}" srcId="{1C3C1766-9458-48E8-9311-1F35878E968A}" destId="{60609A8C-F913-4E30-9E23-D525B7B13B54}" srcOrd="1" destOrd="0" parTransId="{D7573AD4-7F0B-4D00-999E-FBFC33F8A70D}" sibTransId="{D4288732-7EE1-4419-8DC7-D77421B9236E}"/>
    <dgm:cxn modelId="{40040B56-2758-4656-9A46-8A554A853B1B}" srcId="{1C3C1766-9458-48E8-9311-1F35878E968A}" destId="{349498C2-A0BD-4C52-8A92-FFCCD8CE1E1C}" srcOrd="0" destOrd="0" parTransId="{A6D8A020-AE9B-4EE4-963B-0A257B782093}" sibTransId="{8F1788BC-2090-48AE-B6A1-AA7A6CD7EF52}"/>
    <dgm:cxn modelId="{97793699-296E-47AD-9603-09EC58445238}" type="presParOf" srcId="{8C1A584C-24B0-43DE-A2A4-138C85130A3B}" destId="{28419BC5-D857-456F-A57A-CA364A0C2A60}" srcOrd="0" destOrd="0" presId="urn:microsoft.com/office/officeart/2005/8/layout/process2"/>
    <dgm:cxn modelId="{54C36007-9691-4225-B741-78FC0F615E5D}" type="presParOf" srcId="{8C1A584C-24B0-43DE-A2A4-138C85130A3B}" destId="{352EDAE1-A0E1-491F-B838-9D954D237059}" srcOrd="1" destOrd="0" presId="urn:microsoft.com/office/officeart/2005/8/layout/process2"/>
    <dgm:cxn modelId="{B42FB673-0CF0-47E5-88ED-F2BFB020DA80}" type="presParOf" srcId="{352EDAE1-A0E1-491F-B838-9D954D237059}" destId="{B53875F9-7785-4125-BF08-A51B10DED114}" srcOrd="0" destOrd="0" presId="urn:microsoft.com/office/officeart/2005/8/layout/process2"/>
    <dgm:cxn modelId="{7DB261CB-4A5F-4B2F-AEC0-9713368BAE33}" type="presParOf" srcId="{8C1A584C-24B0-43DE-A2A4-138C85130A3B}" destId="{52B14275-783C-4B25-B6DF-8D2E88754F42}" srcOrd="2" destOrd="0" presId="urn:microsoft.com/office/officeart/2005/8/layout/process2"/>
    <dgm:cxn modelId="{676AD2C8-C48C-4441-97E4-87EB70D3D629}" type="presParOf" srcId="{8C1A584C-24B0-43DE-A2A4-138C85130A3B}" destId="{BA16DFAB-E9C3-451E-ADD6-CBAD3D5FD303}" srcOrd="3" destOrd="0" presId="urn:microsoft.com/office/officeart/2005/8/layout/process2"/>
    <dgm:cxn modelId="{28C87B88-7855-4CE4-B10E-58C5AA8DF458}" type="presParOf" srcId="{BA16DFAB-E9C3-451E-ADD6-CBAD3D5FD303}" destId="{031D97E3-9052-48CE-AB35-3CBB66554271}" srcOrd="0" destOrd="0" presId="urn:microsoft.com/office/officeart/2005/8/layout/process2"/>
    <dgm:cxn modelId="{B7CEC38B-815E-4340-8B51-C12396693EE9}" type="presParOf" srcId="{8C1A584C-24B0-43DE-A2A4-138C85130A3B}" destId="{1987108C-23D8-403E-B95D-E42C9C6D36CC}" srcOrd="4" destOrd="0" presId="urn:microsoft.com/office/officeart/2005/8/layout/process2"/>
    <dgm:cxn modelId="{22F9F4F4-5A32-4713-A0BF-F7F25F261212}" type="presParOf" srcId="{8C1A584C-24B0-43DE-A2A4-138C85130A3B}" destId="{BA978192-362E-46D5-86D0-39D44FCD8F74}" srcOrd="5" destOrd="0" presId="urn:microsoft.com/office/officeart/2005/8/layout/process2"/>
    <dgm:cxn modelId="{77412478-1529-4FEF-B897-A3F3EF64F1A4}" type="presParOf" srcId="{BA978192-362E-46D5-86D0-39D44FCD8F74}" destId="{329E812B-47BD-479B-9FA4-2DF6653B98FC}" srcOrd="0" destOrd="0" presId="urn:microsoft.com/office/officeart/2005/8/layout/process2"/>
    <dgm:cxn modelId="{5A9D1536-7637-466B-8CA1-AF31F2028888}" type="presParOf" srcId="{8C1A584C-24B0-43DE-A2A4-138C85130A3B}" destId="{D90F1E6B-9F73-45A3-BF67-288DB84172C8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3F04153-60B1-4229-A6E1-93A04BA89D42}" type="doc">
      <dgm:prSet loTypeId="urn:microsoft.com/office/officeart/2005/8/layout/orgChart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D16705E8-C8F7-46C2-B743-2B260442D35F}">
      <dgm:prSet phldrT="[文字]" custT="1"/>
      <dgm:spPr/>
      <dgm:t>
        <a:bodyPr/>
        <a:lstStyle/>
        <a:p>
          <a:r>
            <a:rPr lang="en-US" altLang="zh-TW" sz="1400" dirty="0"/>
            <a:t>Argument</a:t>
          </a:r>
          <a:endParaRPr lang="zh-TW" altLang="en-US" sz="1400" dirty="0"/>
        </a:p>
      </dgm:t>
    </dgm:pt>
    <dgm:pt modelId="{EE257192-B058-46B1-ABAF-0455F0381023}" type="parTrans" cxnId="{EA99AC5D-827D-4867-8B4A-8BFBE792C8CC}">
      <dgm:prSet/>
      <dgm:spPr/>
      <dgm:t>
        <a:bodyPr/>
        <a:lstStyle/>
        <a:p>
          <a:endParaRPr lang="zh-TW" altLang="en-US" sz="1400"/>
        </a:p>
      </dgm:t>
    </dgm:pt>
    <dgm:pt modelId="{A8590017-ACC0-4F93-A99A-B0F34D1F33BA}" type="sibTrans" cxnId="{EA99AC5D-827D-4867-8B4A-8BFBE792C8CC}">
      <dgm:prSet/>
      <dgm:spPr/>
      <dgm:t>
        <a:bodyPr/>
        <a:lstStyle/>
        <a:p>
          <a:endParaRPr lang="zh-TW" altLang="en-US" sz="1400"/>
        </a:p>
      </dgm:t>
    </dgm:pt>
    <dgm:pt modelId="{4708649C-8EE9-4D61-A06C-79E1AAD520A9}">
      <dgm:prSet phldrT="[文字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TW" sz="1400" dirty="0"/>
            <a:t>Constructing Argument</a:t>
          </a:r>
          <a:endParaRPr lang="zh-TW" altLang="en-US" sz="1400" dirty="0"/>
        </a:p>
      </dgm:t>
    </dgm:pt>
    <dgm:pt modelId="{4BBEC1D7-D198-4336-AC30-E4A1290D6355}" type="parTrans" cxnId="{000932D7-3516-4B19-9EF0-08AE00EBE79A}">
      <dgm:prSet/>
      <dgm:spPr/>
      <dgm:t>
        <a:bodyPr/>
        <a:lstStyle/>
        <a:p>
          <a:endParaRPr lang="zh-TW" altLang="en-US" sz="1400"/>
        </a:p>
      </dgm:t>
    </dgm:pt>
    <dgm:pt modelId="{3F77B8B1-CD39-46FC-8C3A-89C5356885BD}" type="sibTrans" cxnId="{000932D7-3516-4B19-9EF0-08AE00EBE79A}">
      <dgm:prSet/>
      <dgm:spPr/>
      <dgm:t>
        <a:bodyPr/>
        <a:lstStyle/>
        <a:p>
          <a:endParaRPr lang="zh-TW" altLang="en-US" sz="1400"/>
        </a:p>
      </dgm:t>
    </dgm:pt>
    <dgm:pt modelId="{DC61908B-C668-4CE6-9D54-96C628D0D6F6}">
      <dgm:prSet custT="1"/>
      <dgm:spPr/>
      <dgm:t>
        <a:bodyPr/>
        <a:lstStyle/>
        <a:p>
          <a:r>
            <a:rPr lang="en-US" altLang="zh-TW" sz="1400" dirty="0"/>
            <a:t>Verifying</a:t>
          </a:r>
          <a:endParaRPr lang="zh-TW" altLang="en-US" sz="1400" dirty="0"/>
        </a:p>
      </dgm:t>
    </dgm:pt>
    <dgm:pt modelId="{55253C37-2D64-4737-93D8-0E888CF39CBE}" type="parTrans" cxnId="{86A809F0-2F3A-419F-BF9B-F9A5074076FA}">
      <dgm:prSet/>
      <dgm:spPr/>
      <dgm:t>
        <a:bodyPr/>
        <a:lstStyle/>
        <a:p>
          <a:endParaRPr lang="zh-TW" altLang="en-US" sz="1400"/>
        </a:p>
      </dgm:t>
    </dgm:pt>
    <dgm:pt modelId="{901A79ED-1F6F-406F-97D6-57FD0E42E4CE}" type="sibTrans" cxnId="{86A809F0-2F3A-419F-BF9B-F9A5074076FA}">
      <dgm:prSet/>
      <dgm:spPr/>
      <dgm:t>
        <a:bodyPr/>
        <a:lstStyle/>
        <a:p>
          <a:endParaRPr lang="zh-TW" altLang="en-US" sz="1400"/>
        </a:p>
      </dgm:t>
    </dgm:pt>
    <dgm:pt modelId="{2A866D90-845F-494B-803C-14CBF94525DC}" type="asst">
      <dgm:prSet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TW" sz="1400" dirty="0"/>
            <a:t>Finding Logical Indicators</a:t>
          </a:r>
          <a:endParaRPr lang="zh-TW" altLang="en-US" sz="1400" dirty="0"/>
        </a:p>
      </dgm:t>
    </dgm:pt>
    <dgm:pt modelId="{C72941C6-8C7C-4013-8247-1A3A9DA0115F}" type="parTrans" cxnId="{237DB83F-B3EF-422A-BDD2-29DC95893C59}">
      <dgm:prSet/>
      <dgm:spPr/>
      <dgm:t>
        <a:bodyPr/>
        <a:lstStyle/>
        <a:p>
          <a:endParaRPr lang="zh-TW" altLang="en-US" sz="1400"/>
        </a:p>
      </dgm:t>
    </dgm:pt>
    <dgm:pt modelId="{C1351D94-3472-46EF-8B5B-A2A908D81512}" type="sibTrans" cxnId="{237DB83F-B3EF-422A-BDD2-29DC95893C59}">
      <dgm:prSet/>
      <dgm:spPr/>
      <dgm:t>
        <a:bodyPr/>
        <a:lstStyle/>
        <a:p>
          <a:endParaRPr lang="zh-TW" altLang="en-US" sz="1400"/>
        </a:p>
      </dgm:t>
    </dgm:pt>
    <dgm:pt modelId="{66989370-6308-4F12-B686-99F0804C0CDE}" type="asst">
      <dgm:prSet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TW" sz="1400" dirty="0"/>
            <a:t>Finding Premises and Conclusion</a:t>
          </a:r>
          <a:endParaRPr lang="zh-TW" altLang="en-US" sz="1400" dirty="0"/>
        </a:p>
      </dgm:t>
    </dgm:pt>
    <dgm:pt modelId="{EDF445D8-85EF-4932-8229-F49BAA7F1B13}" type="parTrans" cxnId="{ADCB91F3-76C8-4D2D-81F6-A31F8337A08F}">
      <dgm:prSet/>
      <dgm:spPr/>
      <dgm:t>
        <a:bodyPr/>
        <a:lstStyle/>
        <a:p>
          <a:endParaRPr lang="zh-TW" altLang="en-US" sz="1400"/>
        </a:p>
      </dgm:t>
    </dgm:pt>
    <dgm:pt modelId="{412C5977-6AE2-405C-82BB-A46AAFF62E95}" type="sibTrans" cxnId="{ADCB91F3-76C8-4D2D-81F6-A31F8337A08F}">
      <dgm:prSet/>
      <dgm:spPr/>
      <dgm:t>
        <a:bodyPr/>
        <a:lstStyle/>
        <a:p>
          <a:endParaRPr lang="zh-TW" altLang="en-US" sz="1400"/>
        </a:p>
      </dgm:t>
    </dgm:pt>
    <dgm:pt modelId="{1E6C9B84-2117-414C-A981-6F4C000ED582}" type="asst">
      <dgm:prSet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TW" sz="1400" dirty="0"/>
            <a:t>Formalizing the Argument</a:t>
          </a:r>
          <a:endParaRPr lang="zh-TW" altLang="en-US" sz="1400" dirty="0"/>
        </a:p>
      </dgm:t>
    </dgm:pt>
    <dgm:pt modelId="{7BD923DE-B695-49D5-B7CB-6E3C80641852}" type="parTrans" cxnId="{A8F73BCC-B09F-492C-BA91-213C55E065FA}">
      <dgm:prSet/>
      <dgm:spPr/>
      <dgm:t>
        <a:bodyPr/>
        <a:lstStyle/>
        <a:p>
          <a:endParaRPr lang="zh-TW" altLang="en-US" sz="1400"/>
        </a:p>
      </dgm:t>
    </dgm:pt>
    <dgm:pt modelId="{010C93F8-C6CF-40DB-8912-E12290E477F5}" type="sibTrans" cxnId="{A8F73BCC-B09F-492C-BA91-213C55E065FA}">
      <dgm:prSet/>
      <dgm:spPr/>
      <dgm:t>
        <a:bodyPr/>
        <a:lstStyle/>
        <a:p>
          <a:endParaRPr lang="zh-TW" altLang="en-US" sz="1400"/>
        </a:p>
      </dgm:t>
    </dgm:pt>
    <dgm:pt modelId="{0FC570C8-9CF9-49CE-865B-6F7777F0E9D7}" type="asst">
      <dgm:prSet custT="1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TW" sz="1400" dirty="0"/>
            <a:t>Validity &amp; Strength</a:t>
          </a:r>
          <a:endParaRPr lang="zh-TW" altLang="en-US" sz="1400" dirty="0"/>
        </a:p>
      </dgm:t>
    </dgm:pt>
    <dgm:pt modelId="{FC4B3C2A-B0E3-45DA-AAE6-37F9A35CD587}" type="parTrans" cxnId="{967708C7-80B0-4BCB-A5E4-E4DA152EBAD5}">
      <dgm:prSet/>
      <dgm:spPr/>
      <dgm:t>
        <a:bodyPr/>
        <a:lstStyle/>
        <a:p>
          <a:endParaRPr lang="zh-TW" altLang="en-US" sz="1400"/>
        </a:p>
      </dgm:t>
    </dgm:pt>
    <dgm:pt modelId="{1CD7042C-95F6-4F1D-A4BF-07518735A52F}" type="sibTrans" cxnId="{967708C7-80B0-4BCB-A5E4-E4DA152EBAD5}">
      <dgm:prSet/>
      <dgm:spPr/>
      <dgm:t>
        <a:bodyPr/>
        <a:lstStyle/>
        <a:p>
          <a:endParaRPr lang="zh-TW" altLang="en-US" sz="1400"/>
        </a:p>
      </dgm:t>
    </dgm:pt>
    <dgm:pt modelId="{B4316154-F93B-4DA0-B55F-3F9757B5B938}" type="asst">
      <dgm:prSet custT="1">
        <dgm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altLang="zh-TW" sz="1400" dirty="0"/>
            <a:t>Informal Fallacies</a:t>
          </a:r>
          <a:endParaRPr lang="zh-TW" altLang="en-US" sz="1400" dirty="0"/>
        </a:p>
      </dgm:t>
    </dgm:pt>
    <dgm:pt modelId="{8687A1E6-8437-4B90-9FBE-D99D35ACBE38}" type="parTrans" cxnId="{DEA0835B-BCEC-4D1B-9CF1-70CDDB99D0E4}">
      <dgm:prSet/>
      <dgm:spPr/>
      <dgm:t>
        <a:bodyPr/>
        <a:lstStyle/>
        <a:p>
          <a:endParaRPr lang="zh-TW" altLang="en-US" sz="1400"/>
        </a:p>
      </dgm:t>
    </dgm:pt>
    <dgm:pt modelId="{AB41F2DB-9CA6-4E3D-8A85-E6F6D8C6F81A}" type="sibTrans" cxnId="{DEA0835B-BCEC-4D1B-9CF1-70CDDB99D0E4}">
      <dgm:prSet/>
      <dgm:spPr/>
      <dgm:t>
        <a:bodyPr/>
        <a:lstStyle/>
        <a:p>
          <a:endParaRPr lang="zh-TW" altLang="en-US" sz="1400"/>
        </a:p>
      </dgm:t>
    </dgm:pt>
    <dgm:pt modelId="{EA7D6F90-AFC7-4200-A70A-4ABB3342C724}" type="pres">
      <dgm:prSet presAssocID="{43F04153-60B1-4229-A6E1-93A04BA89D42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3CA6176-0EAD-4284-B84F-B190E1465217}" type="pres">
      <dgm:prSet presAssocID="{D16705E8-C8F7-46C2-B743-2B260442D35F}" presName="hierRoot1" presStyleCnt="0">
        <dgm:presLayoutVars>
          <dgm:hierBranch/>
        </dgm:presLayoutVars>
      </dgm:prSet>
      <dgm:spPr/>
    </dgm:pt>
    <dgm:pt modelId="{AA0EB171-6D81-439B-86E0-8E715AAEE281}" type="pres">
      <dgm:prSet presAssocID="{D16705E8-C8F7-46C2-B743-2B260442D35F}" presName="rootComposite1" presStyleCnt="0"/>
      <dgm:spPr/>
    </dgm:pt>
    <dgm:pt modelId="{93DDC240-7727-4830-8B13-42BB15616CD9}" type="pres">
      <dgm:prSet presAssocID="{D16705E8-C8F7-46C2-B743-2B260442D35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2578AE2-BB27-4DA0-A46E-36CD14059EBD}" type="pres">
      <dgm:prSet presAssocID="{D16705E8-C8F7-46C2-B743-2B260442D35F}" presName="rootConnector1" presStyleLbl="node1" presStyleIdx="0" presStyleCnt="0"/>
      <dgm:spPr/>
      <dgm:t>
        <a:bodyPr/>
        <a:lstStyle/>
        <a:p>
          <a:endParaRPr lang="en-US"/>
        </a:p>
      </dgm:t>
    </dgm:pt>
    <dgm:pt modelId="{B8E9DE9B-B3BD-412B-BD62-A7857C7C83D8}" type="pres">
      <dgm:prSet presAssocID="{D16705E8-C8F7-46C2-B743-2B260442D35F}" presName="hierChild2" presStyleCnt="0"/>
      <dgm:spPr/>
    </dgm:pt>
    <dgm:pt modelId="{3E7F4F86-A66B-43DE-9336-2C4B7A78BCCF}" type="pres">
      <dgm:prSet presAssocID="{4BBEC1D7-D198-4336-AC30-E4A1290D6355}" presName="Name35" presStyleLbl="parChTrans1D2" presStyleIdx="0" presStyleCnt="1"/>
      <dgm:spPr/>
      <dgm:t>
        <a:bodyPr/>
        <a:lstStyle/>
        <a:p>
          <a:endParaRPr lang="en-US"/>
        </a:p>
      </dgm:t>
    </dgm:pt>
    <dgm:pt modelId="{77204838-FAA5-40C0-8D9D-7CD4FF62ACFF}" type="pres">
      <dgm:prSet presAssocID="{4708649C-8EE9-4D61-A06C-79E1AAD520A9}" presName="hierRoot2" presStyleCnt="0">
        <dgm:presLayoutVars>
          <dgm:hierBranch/>
        </dgm:presLayoutVars>
      </dgm:prSet>
      <dgm:spPr/>
    </dgm:pt>
    <dgm:pt modelId="{869A3B14-BE76-4A9F-AE6F-F8B67A418321}" type="pres">
      <dgm:prSet presAssocID="{4708649C-8EE9-4D61-A06C-79E1AAD520A9}" presName="rootComposite" presStyleCnt="0"/>
      <dgm:spPr/>
    </dgm:pt>
    <dgm:pt modelId="{BD6F1036-82B0-4E2F-871B-06FE81E9747C}" type="pres">
      <dgm:prSet presAssocID="{4708649C-8EE9-4D61-A06C-79E1AAD520A9}" presName="rootText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0AF511E-EBE2-43AD-AF17-FF37580BB284}" type="pres">
      <dgm:prSet presAssocID="{4708649C-8EE9-4D61-A06C-79E1AAD520A9}" presName="rootConnector" presStyleLbl="node2" presStyleIdx="0" presStyleCnt="1"/>
      <dgm:spPr/>
      <dgm:t>
        <a:bodyPr/>
        <a:lstStyle/>
        <a:p>
          <a:endParaRPr lang="en-US"/>
        </a:p>
      </dgm:t>
    </dgm:pt>
    <dgm:pt modelId="{498A12FB-7FFA-48D4-847C-F763586A775E}" type="pres">
      <dgm:prSet presAssocID="{4708649C-8EE9-4D61-A06C-79E1AAD520A9}" presName="hierChild4" presStyleCnt="0"/>
      <dgm:spPr/>
    </dgm:pt>
    <dgm:pt modelId="{D760CC34-3E03-47B8-BE79-8E5E572D6235}" type="pres">
      <dgm:prSet presAssocID="{55253C37-2D64-4737-93D8-0E888CF39CBE}" presName="Name35" presStyleLbl="parChTrans1D3" presStyleIdx="0" presStyleCnt="4"/>
      <dgm:spPr/>
      <dgm:t>
        <a:bodyPr/>
        <a:lstStyle/>
        <a:p>
          <a:endParaRPr lang="en-US"/>
        </a:p>
      </dgm:t>
    </dgm:pt>
    <dgm:pt modelId="{8570B0C0-3E3F-4B14-B7C3-2E4722E871EC}" type="pres">
      <dgm:prSet presAssocID="{DC61908B-C668-4CE6-9D54-96C628D0D6F6}" presName="hierRoot2" presStyleCnt="0">
        <dgm:presLayoutVars>
          <dgm:hierBranch val="init"/>
        </dgm:presLayoutVars>
      </dgm:prSet>
      <dgm:spPr/>
    </dgm:pt>
    <dgm:pt modelId="{EC32333F-BAB5-4E8D-9A29-25F877A91A87}" type="pres">
      <dgm:prSet presAssocID="{DC61908B-C668-4CE6-9D54-96C628D0D6F6}" presName="rootComposite" presStyleCnt="0"/>
      <dgm:spPr/>
    </dgm:pt>
    <dgm:pt modelId="{55F496ED-57EE-4006-A946-7F778E7E507B}" type="pres">
      <dgm:prSet presAssocID="{DC61908B-C668-4CE6-9D54-96C628D0D6F6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A5D1B2F4-0F59-4B86-ACA9-6FF333A889EB}" type="pres">
      <dgm:prSet presAssocID="{DC61908B-C668-4CE6-9D54-96C628D0D6F6}" presName="rootConnector" presStyleLbl="node3" presStyleIdx="0" presStyleCnt="1"/>
      <dgm:spPr/>
      <dgm:t>
        <a:bodyPr/>
        <a:lstStyle/>
        <a:p>
          <a:endParaRPr lang="en-US"/>
        </a:p>
      </dgm:t>
    </dgm:pt>
    <dgm:pt modelId="{7334F686-6CCB-4D9D-ABCE-84B53A6BC8EF}" type="pres">
      <dgm:prSet presAssocID="{DC61908B-C668-4CE6-9D54-96C628D0D6F6}" presName="hierChild4" presStyleCnt="0"/>
      <dgm:spPr/>
    </dgm:pt>
    <dgm:pt modelId="{9A8C22C8-01F2-4D0E-9441-EF55A06CD8F5}" type="pres">
      <dgm:prSet presAssocID="{DC61908B-C668-4CE6-9D54-96C628D0D6F6}" presName="hierChild5" presStyleCnt="0"/>
      <dgm:spPr/>
    </dgm:pt>
    <dgm:pt modelId="{7961058A-71CD-47DF-A2BF-84695472F6E1}" type="pres">
      <dgm:prSet presAssocID="{FC4B3C2A-B0E3-45DA-AAE6-37F9A35CD587}" presName="Name111" presStyleLbl="parChTrans1D4" presStyleIdx="0" presStyleCnt="2"/>
      <dgm:spPr/>
      <dgm:t>
        <a:bodyPr/>
        <a:lstStyle/>
        <a:p>
          <a:endParaRPr lang="en-US"/>
        </a:p>
      </dgm:t>
    </dgm:pt>
    <dgm:pt modelId="{E63821BE-4EE6-49D7-991B-569953D224E3}" type="pres">
      <dgm:prSet presAssocID="{0FC570C8-9CF9-49CE-865B-6F7777F0E9D7}" presName="hierRoot3" presStyleCnt="0">
        <dgm:presLayoutVars>
          <dgm:hierBranch val="init"/>
        </dgm:presLayoutVars>
      </dgm:prSet>
      <dgm:spPr/>
    </dgm:pt>
    <dgm:pt modelId="{72EAC45C-DF9E-49B1-8C12-0299DB31390D}" type="pres">
      <dgm:prSet presAssocID="{0FC570C8-9CF9-49CE-865B-6F7777F0E9D7}" presName="rootComposite3" presStyleCnt="0"/>
      <dgm:spPr/>
    </dgm:pt>
    <dgm:pt modelId="{45D1471C-2F59-4596-8662-76A89F996D50}" type="pres">
      <dgm:prSet presAssocID="{0FC570C8-9CF9-49CE-865B-6F7777F0E9D7}" presName="rootText3" presStyleLbl="asst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8EE5E94-0F50-4ED4-87C7-8A618F6FE059}" type="pres">
      <dgm:prSet presAssocID="{0FC570C8-9CF9-49CE-865B-6F7777F0E9D7}" presName="rootConnector3" presStyleLbl="asst3" presStyleIdx="0" presStyleCnt="2"/>
      <dgm:spPr/>
      <dgm:t>
        <a:bodyPr/>
        <a:lstStyle/>
        <a:p>
          <a:endParaRPr lang="en-US"/>
        </a:p>
      </dgm:t>
    </dgm:pt>
    <dgm:pt modelId="{4B9D28C5-FC99-4574-B543-8E7479DC1C5F}" type="pres">
      <dgm:prSet presAssocID="{0FC570C8-9CF9-49CE-865B-6F7777F0E9D7}" presName="hierChild6" presStyleCnt="0"/>
      <dgm:spPr/>
    </dgm:pt>
    <dgm:pt modelId="{DCFAEFD5-A3BC-4901-A311-E9634DEBE159}" type="pres">
      <dgm:prSet presAssocID="{0FC570C8-9CF9-49CE-865B-6F7777F0E9D7}" presName="hierChild7" presStyleCnt="0"/>
      <dgm:spPr/>
    </dgm:pt>
    <dgm:pt modelId="{BE2B6358-B791-4DFA-A6E7-C9D41EDDBA27}" type="pres">
      <dgm:prSet presAssocID="{8687A1E6-8437-4B90-9FBE-D99D35ACBE38}" presName="Name111" presStyleLbl="parChTrans1D4" presStyleIdx="1" presStyleCnt="2"/>
      <dgm:spPr/>
      <dgm:t>
        <a:bodyPr/>
        <a:lstStyle/>
        <a:p>
          <a:endParaRPr lang="en-US"/>
        </a:p>
      </dgm:t>
    </dgm:pt>
    <dgm:pt modelId="{B2A3D0FD-D12B-42D2-87DA-AFF673105C80}" type="pres">
      <dgm:prSet presAssocID="{B4316154-F93B-4DA0-B55F-3F9757B5B938}" presName="hierRoot3" presStyleCnt="0">
        <dgm:presLayoutVars>
          <dgm:hierBranch val="init"/>
        </dgm:presLayoutVars>
      </dgm:prSet>
      <dgm:spPr/>
    </dgm:pt>
    <dgm:pt modelId="{CF7AEA06-2F7E-4EA2-9F76-AE389F5989C6}" type="pres">
      <dgm:prSet presAssocID="{B4316154-F93B-4DA0-B55F-3F9757B5B938}" presName="rootComposite3" presStyleCnt="0"/>
      <dgm:spPr/>
    </dgm:pt>
    <dgm:pt modelId="{C6913801-0DF5-463A-80BA-E151D1A3424F}" type="pres">
      <dgm:prSet presAssocID="{B4316154-F93B-4DA0-B55F-3F9757B5B938}" presName="rootText3" presStyleLbl="asst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348EA4D-C271-4E21-8A03-922F36411DFB}" type="pres">
      <dgm:prSet presAssocID="{B4316154-F93B-4DA0-B55F-3F9757B5B938}" presName="rootConnector3" presStyleLbl="asst3" presStyleIdx="1" presStyleCnt="2"/>
      <dgm:spPr/>
      <dgm:t>
        <a:bodyPr/>
        <a:lstStyle/>
        <a:p>
          <a:endParaRPr lang="en-US"/>
        </a:p>
      </dgm:t>
    </dgm:pt>
    <dgm:pt modelId="{5047D84D-2B4A-408F-8DCA-270E8DFAC964}" type="pres">
      <dgm:prSet presAssocID="{B4316154-F93B-4DA0-B55F-3F9757B5B938}" presName="hierChild6" presStyleCnt="0"/>
      <dgm:spPr/>
    </dgm:pt>
    <dgm:pt modelId="{29078DB5-0221-4197-862B-4E29BCABF791}" type="pres">
      <dgm:prSet presAssocID="{B4316154-F93B-4DA0-B55F-3F9757B5B938}" presName="hierChild7" presStyleCnt="0"/>
      <dgm:spPr/>
    </dgm:pt>
    <dgm:pt modelId="{29E617C3-A018-4F0C-BC07-E3E2DDFC9C05}" type="pres">
      <dgm:prSet presAssocID="{4708649C-8EE9-4D61-A06C-79E1AAD520A9}" presName="hierChild5" presStyleCnt="0"/>
      <dgm:spPr/>
    </dgm:pt>
    <dgm:pt modelId="{FAC94959-F911-4BAF-BCD4-B7495480829D}" type="pres">
      <dgm:prSet presAssocID="{C72941C6-8C7C-4013-8247-1A3A9DA0115F}" presName="Name111" presStyleLbl="parChTrans1D3" presStyleIdx="1" presStyleCnt="4"/>
      <dgm:spPr/>
      <dgm:t>
        <a:bodyPr/>
        <a:lstStyle/>
        <a:p>
          <a:endParaRPr lang="en-US"/>
        </a:p>
      </dgm:t>
    </dgm:pt>
    <dgm:pt modelId="{34245641-4528-48CA-AC4B-ADCDFB4EC9C6}" type="pres">
      <dgm:prSet presAssocID="{2A866D90-845F-494B-803C-14CBF94525DC}" presName="hierRoot3" presStyleCnt="0">
        <dgm:presLayoutVars>
          <dgm:hierBranch val="init"/>
        </dgm:presLayoutVars>
      </dgm:prSet>
      <dgm:spPr/>
    </dgm:pt>
    <dgm:pt modelId="{A3483AB8-E646-428B-9ED1-E3D4A965AEC9}" type="pres">
      <dgm:prSet presAssocID="{2A866D90-845F-494B-803C-14CBF94525DC}" presName="rootComposite3" presStyleCnt="0"/>
      <dgm:spPr/>
    </dgm:pt>
    <dgm:pt modelId="{14C8AE45-4FED-4367-8F4A-CFB37C850B80}" type="pres">
      <dgm:prSet presAssocID="{2A866D90-845F-494B-803C-14CBF94525DC}" presName="rootText3" presStyleLbl="asst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F5BCCD-EB7E-4C8F-8681-E2816D58F679}" type="pres">
      <dgm:prSet presAssocID="{2A866D90-845F-494B-803C-14CBF94525DC}" presName="rootConnector3" presStyleLbl="asst2" presStyleIdx="0" presStyleCnt="3"/>
      <dgm:spPr/>
      <dgm:t>
        <a:bodyPr/>
        <a:lstStyle/>
        <a:p>
          <a:endParaRPr lang="en-US"/>
        </a:p>
      </dgm:t>
    </dgm:pt>
    <dgm:pt modelId="{1634FC3D-E480-4F1E-9A81-497685123664}" type="pres">
      <dgm:prSet presAssocID="{2A866D90-845F-494B-803C-14CBF94525DC}" presName="hierChild6" presStyleCnt="0"/>
      <dgm:spPr/>
    </dgm:pt>
    <dgm:pt modelId="{15DA963A-94A0-4867-912C-086825D5134F}" type="pres">
      <dgm:prSet presAssocID="{2A866D90-845F-494B-803C-14CBF94525DC}" presName="hierChild7" presStyleCnt="0"/>
      <dgm:spPr/>
    </dgm:pt>
    <dgm:pt modelId="{4AF6184E-F142-472C-94CB-4F3300F07728}" type="pres">
      <dgm:prSet presAssocID="{EDF445D8-85EF-4932-8229-F49BAA7F1B13}" presName="Name111" presStyleLbl="parChTrans1D3" presStyleIdx="2" presStyleCnt="4"/>
      <dgm:spPr/>
      <dgm:t>
        <a:bodyPr/>
        <a:lstStyle/>
        <a:p>
          <a:endParaRPr lang="en-US"/>
        </a:p>
      </dgm:t>
    </dgm:pt>
    <dgm:pt modelId="{3FE84FBB-5D8F-41CD-BDA4-36963AA7F879}" type="pres">
      <dgm:prSet presAssocID="{66989370-6308-4F12-B686-99F0804C0CDE}" presName="hierRoot3" presStyleCnt="0">
        <dgm:presLayoutVars>
          <dgm:hierBranch val="init"/>
        </dgm:presLayoutVars>
      </dgm:prSet>
      <dgm:spPr/>
    </dgm:pt>
    <dgm:pt modelId="{E5464971-F5B6-4E44-A8CF-29E991A9F698}" type="pres">
      <dgm:prSet presAssocID="{66989370-6308-4F12-B686-99F0804C0CDE}" presName="rootComposite3" presStyleCnt="0"/>
      <dgm:spPr/>
    </dgm:pt>
    <dgm:pt modelId="{0F14D3E9-E245-4D7B-81A0-FD92742D4939}" type="pres">
      <dgm:prSet presAssocID="{66989370-6308-4F12-B686-99F0804C0CDE}" presName="rootText3" presStyleLbl="asst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FD41E0B-F96E-4BBD-BCA3-E96EFE43962E}" type="pres">
      <dgm:prSet presAssocID="{66989370-6308-4F12-B686-99F0804C0CDE}" presName="rootConnector3" presStyleLbl="asst2" presStyleIdx="1" presStyleCnt="3"/>
      <dgm:spPr/>
      <dgm:t>
        <a:bodyPr/>
        <a:lstStyle/>
        <a:p>
          <a:endParaRPr lang="en-US"/>
        </a:p>
      </dgm:t>
    </dgm:pt>
    <dgm:pt modelId="{F08D1834-1054-4C99-8744-1719D5877D10}" type="pres">
      <dgm:prSet presAssocID="{66989370-6308-4F12-B686-99F0804C0CDE}" presName="hierChild6" presStyleCnt="0"/>
      <dgm:spPr/>
    </dgm:pt>
    <dgm:pt modelId="{2C9EE80A-86CE-4034-9A7C-1DF50B8B0381}" type="pres">
      <dgm:prSet presAssocID="{66989370-6308-4F12-B686-99F0804C0CDE}" presName="hierChild7" presStyleCnt="0"/>
      <dgm:spPr/>
    </dgm:pt>
    <dgm:pt modelId="{3092D1E7-22F4-4D84-A5C2-ADD6713598B7}" type="pres">
      <dgm:prSet presAssocID="{7BD923DE-B695-49D5-B7CB-6E3C80641852}" presName="Name111" presStyleLbl="parChTrans1D3" presStyleIdx="3" presStyleCnt="4"/>
      <dgm:spPr/>
      <dgm:t>
        <a:bodyPr/>
        <a:lstStyle/>
        <a:p>
          <a:endParaRPr lang="en-US"/>
        </a:p>
      </dgm:t>
    </dgm:pt>
    <dgm:pt modelId="{CCA2B9EC-5A49-4455-B4F4-63E2F3B2708B}" type="pres">
      <dgm:prSet presAssocID="{1E6C9B84-2117-414C-A981-6F4C000ED582}" presName="hierRoot3" presStyleCnt="0">
        <dgm:presLayoutVars>
          <dgm:hierBranch val="init"/>
        </dgm:presLayoutVars>
      </dgm:prSet>
      <dgm:spPr/>
    </dgm:pt>
    <dgm:pt modelId="{E2357955-58B6-437A-A682-9B657A343AE8}" type="pres">
      <dgm:prSet presAssocID="{1E6C9B84-2117-414C-A981-6F4C000ED582}" presName="rootComposite3" presStyleCnt="0"/>
      <dgm:spPr/>
    </dgm:pt>
    <dgm:pt modelId="{53DD132D-142B-47DC-87CF-D9450F1212C6}" type="pres">
      <dgm:prSet presAssocID="{1E6C9B84-2117-414C-A981-6F4C000ED582}" presName="rootText3" presStyleLbl="asst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3AB984E-31BE-41A7-A11C-AAD77D3DACDB}" type="pres">
      <dgm:prSet presAssocID="{1E6C9B84-2117-414C-A981-6F4C000ED582}" presName="rootConnector3" presStyleLbl="asst2" presStyleIdx="2" presStyleCnt="3"/>
      <dgm:spPr/>
      <dgm:t>
        <a:bodyPr/>
        <a:lstStyle/>
        <a:p>
          <a:endParaRPr lang="en-US"/>
        </a:p>
      </dgm:t>
    </dgm:pt>
    <dgm:pt modelId="{D84D8B4B-2722-4AAC-872D-A9017AC8AD64}" type="pres">
      <dgm:prSet presAssocID="{1E6C9B84-2117-414C-A981-6F4C000ED582}" presName="hierChild6" presStyleCnt="0"/>
      <dgm:spPr/>
    </dgm:pt>
    <dgm:pt modelId="{A92B8BF3-DDCB-4527-945F-3C21E5B6B389}" type="pres">
      <dgm:prSet presAssocID="{1E6C9B84-2117-414C-A981-6F4C000ED582}" presName="hierChild7" presStyleCnt="0"/>
      <dgm:spPr/>
    </dgm:pt>
    <dgm:pt modelId="{BCFE30A0-0E3F-4A11-BE93-93FC89829C7C}" type="pres">
      <dgm:prSet presAssocID="{D16705E8-C8F7-46C2-B743-2B260442D35F}" presName="hierChild3" presStyleCnt="0"/>
      <dgm:spPr/>
    </dgm:pt>
  </dgm:ptLst>
  <dgm:cxnLst>
    <dgm:cxn modelId="{BA1A4A59-528A-4420-A6CE-F41854A47EA6}" type="presOf" srcId="{DC61908B-C668-4CE6-9D54-96C628D0D6F6}" destId="{55F496ED-57EE-4006-A946-7F778E7E507B}" srcOrd="0" destOrd="0" presId="urn:microsoft.com/office/officeart/2005/8/layout/orgChart1"/>
    <dgm:cxn modelId="{000932D7-3516-4B19-9EF0-08AE00EBE79A}" srcId="{D16705E8-C8F7-46C2-B743-2B260442D35F}" destId="{4708649C-8EE9-4D61-A06C-79E1AAD520A9}" srcOrd="0" destOrd="0" parTransId="{4BBEC1D7-D198-4336-AC30-E4A1290D6355}" sibTransId="{3F77B8B1-CD39-46FC-8C3A-89C5356885BD}"/>
    <dgm:cxn modelId="{16A205F5-2B71-488E-BB04-FFAAD10CDFE7}" type="presOf" srcId="{B4316154-F93B-4DA0-B55F-3F9757B5B938}" destId="{D348EA4D-C271-4E21-8A03-922F36411DFB}" srcOrd="1" destOrd="0" presId="urn:microsoft.com/office/officeart/2005/8/layout/orgChart1"/>
    <dgm:cxn modelId="{1C1B6629-8C07-40A9-8BE7-ED3966B02714}" type="presOf" srcId="{EDF445D8-85EF-4932-8229-F49BAA7F1B13}" destId="{4AF6184E-F142-472C-94CB-4F3300F07728}" srcOrd="0" destOrd="0" presId="urn:microsoft.com/office/officeart/2005/8/layout/orgChart1"/>
    <dgm:cxn modelId="{7F55DC16-086D-49FF-AD15-9EA12A9F699A}" type="presOf" srcId="{4708649C-8EE9-4D61-A06C-79E1AAD520A9}" destId="{BD6F1036-82B0-4E2F-871B-06FE81E9747C}" srcOrd="0" destOrd="0" presId="urn:microsoft.com/office/officeart/2005/8/layout/orgChart1"/>
    <dgm:cxn modelId="{2D6A19F2-9D1D-4303-A2BA-47F1B0C23995}" type="presOf" srcId="{1E6C9B84-2117-414C-A981-6F4C000ED582}" destId="{53DD132D-142B-47DC-87CF-D9450F1212C6}" srcOrd="0" destOrd="0" presId="urn:microsoft.com/office/officeart/2005/8/layout/orgChart1"/>
    <dgm:cxn modelId="{2723BA0B-4133-4DDF-9CE0-CA69E74026A0}" type="presOf" srcId="{C72941C6-8C7C-4013-8247-1A3A9DA0115F}" destId="{FAC94959-F911-4BAF-BCD4-B7495480829D}" srcOrd="0" destOrd="0" presId="urn:microsoft.com/office/officeart/2005/8/layout/orgChart1"/>
    <dgm:cxn modelId="{EBBC9F52-BCEE-4B66-B8F6-F82636E30B6E}" type="presOf" srcId="{0FC570C8-9CF9-49CE-865B-6F7777F0E9D7}" destId="{45D1471C-2F59-4596-8662-76A89F996D50}" srcOrd="0" destOrd="0" presId="urn:microsoft.com/office/officeart/2005/8/layout/orgChart1"/>
    <dgm:cxn modelId="{A8F73BCC-B09F-492C-BA91-213C55E065FA}" srcId="{4708649C-8EE9-4D61-A06C-79E1AAD520A9}" destId="{1E6C9B84-2117-414C-A981-6F4C000ED582}" srcOrd="3" destOrd="0" parTransId="{7BD923DE-B695-49D5-B7CB-6E3C80641852}" sibTransId="{010C93F8-C6CF-40DB-8912-E12290E477F5}"/>
    <dgm:cxn modelId="{C71E755F-3B87-4FC5-B780-5ACA788458DE}" type="presOf" srcId="{D16705E8-C8F7-46C2-B743-2B260442D35F}" destId="{93DDC240-7727-4830-8B13-42BB15616CD9}" srcOrd="0" destOrd="0" presId="urn:microsoft.com/office/officeart/2005/8/layout/orgChart1"/>
    <dgm:cxn modelId="{B1A21C55-4973-4BFE-9F19-7EC6D64F564F}" type="presOf" srcId="{1E6C9B84-2117-414C-A981-6F4C000ED582}" destId="{63AB984E-31BE-41A7-A11C-AAD77D3DACDB}" srcOrd="1" destOrd="0" presId="urn:microsoft.com/office/officeart/2005/8/layout/orgChart1"/>
    <dgm:cxn modelId="{DEA0835B-BCEC-4D1B-9CF1-70CDDB99D0E4}" srcId="{DC61908B-C668-4CE6-9D54-96C628D0D6F6}" destId="{B4316154-F93B-4DA0-B55F-3F9757B5B938}" srcOrd="1" destOrd="0" parTransId="{8687A1E6-8437-4B90-9FBE-D99D35ACBE38}" sibTransId="{AB41F2DB-9CA6-4E3D-8A85-E6F6D8C6F81A}"/>
    <dgm:cxn modelId="{D051423A-01A5-4BD4-95CB-AE44AE9763AA}" type="presOf" srcId="{B4316154-F93B-4DA0-B55F-3F9757B5B938}" destId="{C6913801-0DF5-463A-80BA-E151D1A3424F}" srcOrd="0" destOrd="0" presId="urn:microsoft.com/office/officeart/2005/8/layout/orgChart1"/>
    <dgm:cxn modelId="{26E499C9-FD40-45D5-AF83-59D2454C9CF4}" type="presOf" srcId="{7BD923DE-B695-49D5-B7CB-6E3C80641852}" destId="{3092D1E7-22F4-4D84-A5C2-ADD6713598B7}" srcOrd="0" destOrd="0" presId="urn:microsoft.com/office/officeart/2005/8/layout/orgChart1"/>
    <dgm:cxn modelId="{CBEBB976-4551-46AC-AB19-80179015CDB0}" type="presOf" srcId="{66989370-6308-4F12-B686-99F0804C0CDE}" destId="{BFD41E0B-F96E-4BBD-BCA3-E96EFE43962E}" srcOrd="1" destOrd="0" presId="urn:microsoft.com/office/officeart/2005/8/layout/orgChart1"/>
    <dgm:cxn modelId="{E050963A-A1B8-428B-B3DA-38194A1B8922}" type="presOf" srcId="{DC61908B-C668-4CE6-9D54-96C628D0D6F6}" destId="{A5D1B2F4-0F59-4B86-ACA9-6FF333A889EB}" srcOrd="1" destOrd="0" presId="urn:microsoft.com/office/officeart/2005/8/layout/orgChart1"/>
    <dgm:cxn modelId="{BF1A9627-D00D-478C-A07F-840733888E6B}" type="presOf" srcId="{66989370-6308-4F12-B686-99F0804C0CDE}" destId="{0F14D3E9-E245-4D7B-81A0-FD92742D4939}" srcOrd="0" destOrd="0" presId="urn:microsoft.com/office/officeart/2005/8/layout/orgChart1"/>
    <dgm:cxn modelId="{0A7C17DB-8B16-487F-BE28-C74A0B95AC0B}" type="presOf" srcId="{55253C37-2D64-4737-93D8-0E888CF39CBE}" destId="{D760CC34-3E03-47B8-BE79-8E5E572D6235}" srcOrd="0" destOrd="0" presId="urn:microsoft.com/office/officeart/2005/8/layout/orgChart1"/>
    <dgm:cxn modelId="{967708C7-80B0-4BCB-A5E4-E4DA152EBAD5}" srcId="{DC61908B-C668-4CE6-9D54-96C628D0D6F6}" destId="{0FC570C8-9CF9-49CE-865B-6F7777F0E9D7}" srcOrd="0" destOrd="0" parTransId="{FC4B3C2A-B0E3-45DA-AAE6-37F9A35CD587}" sibTransId="{1CD7042C-95F6-4F1D-A4BF-07518735A52F}"/>
    <dgm:cxn modelId="{86A809F0-2F3A-419F-BF9B-F9A5074076FA}" srcId="{4708649C-8EE9-4D61-A06C-79E1AAD520A9}" destId="{DC61908B-C668-4CE6-9D54-96C628D0D6F6}" srcOrd="0" destOrd="0" parTransId="{55253C37-2D64-4737-93D8-0E888CF39CBE}" sibTransId="{901A79ED-1F6F-406F-97D6-57FD0E42E4CE}"/>
    <dgm:cxn modelId="{F70FD574-D225-4F3C-9DFE-7517CC69FD76}" type="presOf" srcId="{4708649C-8EE9-4D61-A06C-79E1AAD520A9}" destId="{20AF511E-EBE2-43AD-AF17-FF37580BB284}" srcOrd="1" destOrd="0" presId="urn:microsoft.com/office/officeart/2005/8/layout/orgChart1"/>
    <dgm:cxn modelId="{600E7C41-867C-4924-8C4B-1D2EBCEA316E}" type="presOf" srcId="{2A866D90-845F-494B-803C-14CBF94525DC}" destId="{14C8AE45-4FED-4367-8F4A-CFB37C850B80}" srcOrd="0" destOrd="0" presId="urn:microsoft.com/office/officeart/2005/8/layout/orgChart1"/>
    <dgm:cxn modelId="{C3689A9A-20EB-4367-BC40-DA959180F3C4}" type="presOf" srcId="{43F04153-60B1-4229-A6E1-93A04BA89D42}" destId="{EA7D6F90-AFC7-4200-A70A-4ABB3342C724}" srcOrd="0" destOrd="0" presId="urn:microsoft.com/office/officeart/2005/8/layout/orgChart1"/>
    <dgm:cxn modelId="{49BCCB4B-87ED-4267-8AA4-031F6C4B74FA}" type="presOf" srcId="{8687A1E6-8437-4B90-9FBE-D99D35ACBE38}" destId="{BE2B6358-B791-4DFA-A6E7-C9D41EDDBA27}" srcOrd="0" destOrd="0" presId="urn:microsoft.com/office/officeart/2005/8/layout/orgChart1"/>
    <dgm:cxn modelId="{0DBA58A8-15C4-43F7-A861-3F1FA7713AB2}" type="presOf" srcId="{FC4B3C2A-B0E3-45DA-AAE6-37F9A35CD587}" destId="{7961058A-71CD-47DF-A2BF-84695472F6E1}" srcOrd="0" destOrd="0" presId="urn:microsoft.com/office/officeart/2005/8/layout/orgChart1"/>
    <dgm:cxn modelId="{99D16C04-6B70-4849-9669-808CAAA45784}" type="presOf" srcId="{0FC570C8-9CF9-49CE-865B-6F7777F0E9D7}" destId="{08EE5E94-0F50-4ED4-87C7-8A618F6FE059}" srcOrd="1" destOrd="0" presId="urn:microsoft.com/office/officeart/2005/8/layout/orgChart1"/>
    <dgm:cxn modelId="{66D3D12A-98A4-4932-A840-9C62A09158BE}" type="presOf" srcId="{2A866D90-845F-494B-803C-14CBF94525DC}" destId="{04F5BCCD-EB7E-4C8F-8681-E2816D58F679}" srcOrd="1" destOrd="0" presId="urn:microsoft.com/office/officeart/2005/8/layout/orgChart1"/>
    <dgm:cxn modelId="{FCBE6B67-7DAC-4721-9140-C5DEA6072865}" type="presOf" srcId="{4BBEC1D7-D198-4336-AC30-E4A1290D6355}" destId="{3E7F4F86-A66B-43DE-9336-2C4B7A78BCCF}" srcOrd="0" destOrd="0" presId="urn:microsoft.com/office/officeart/2005/8/layout/orgChart1"/>
    <dgm:cxn modelId="{237DB83F-B3EF-422A-BDD2-29DC95893C59}" srcId="{4708649C-8EE9-4D61-A06C-79E1AAD520A9}" destId="{2A866D90-845F-494B-803C-14CBF94525DC}" srcOrd="1" destOrd="0" parTransId="{C72941C6-8C7C-4013-8247-1A3A9DA0115F}" sibTransId="{C1351D94-3472-46EF-8B5B-A2A908D81512}"/>
    <dgm:cxn modelId="{ACE53790-3729-4CC8-9163-84849ECABDFE}" type="presOf" srcId="{D16705E8-C8F7-46C2-B743-2B260442D35F}" destId="{92578AE2-BB27-4DA0-A46E-36CD14059EBD}" srcOrd="1" destOrd="0" presId="urn:microsoft.com/office/officeart/2005/8/layout/orgChart1"/>
    <dgm:cxn modelId="{EA99AC5D-827D-4867-8B4A-8BFBE792C8CC}" srcId="{43F04153-60B1-4229-A6E1-93A04BA89D42}" destId="{D16705E8-C8F7-46C2-B743-2B260442D35F}" srcOrd="0" destOrd="0" parTransId="{EE257192-B058-46B1-ABAF-0455F0381023}" sibTransId="{A8590017-ACC0-4F93-A99A-B0F34D1F33BA}"/>
    <dgm:cxn modelId="{ADCB91F3-76C8-4D2D-81F6-A31F8337A08F}" srcId="{4708649C-8EE9-4D61-A06C-79E1AAD520A9}" destId="{66989370-6308-4F12-B686-99F0804C0CDE}" srcOrd="2" destOrd="0" parTransId="{EDF445D8-85EF-4932-8229-F49BAA7F1B13}" sibTransId="{412C5977-6AE2-405C-82BB-A46AAFF62E95}"/>
    <dgm:cxn modelId="{5353FA3B-6A9C-4701-86B3-682A9AD67707}" type="presParOf" srcId="{EA7D6F90-AFC7-4200-A70A-4ABB3342C724}" destId="{F3CA6176-0EAD-4284-B84F-B190E1465217}" srcOrd="0" destOrd="0" presId="urn:microsoft.com/office/officeart/2005/8/layout/orgChart1"/>
    <dgm:cxn modelId="{9BC305EE-D8A7-499A-8375-9480132909D6}" type="presParOf" srcId="{F3CA6176-0EAD-4284-B84F-B190E1465217}" destId="{AA0EB171-6D81-439B-86E0-8E715AAEE281}" srcOrd="0" destOrd="0" presId="urn:microsoft.com/office/officeart/2005/8/layout/orgChart1"/>
    <dgm:cxn modelId="{27CE84C4-D4D5-4161-AA9F-7240F80D2AB8}" type="presParOf" srcId="{AA0EB171-6D81-439B-86E0-8E715AAEE281}" destId="{93DDC240-7727-4830-8B13-42BB15616CD9}" srcOrd="0" destOrd="0" presId="urn:microsoft.com/office/officeart/2005/8/layout/orgChart1"/>
    <dgm:cxn modelId="{8E8133B5-00DB-4E1E-91DD-51A9884F6F0C}" type="presParOf" srcId="{AA0EB171-6D81-439B-86E0-8E715AAEE281}" destId="{92578AE2-BB27-4DA0-A46E-36CD14059EBD}" srcOrd="1" destOrd="0" presId="urn:microsoft.com/office/officeart/2005/8/layout/orgChart1"/>
    <dgm:cxn modelId="{52560431-BBDB-4B94-81FD-6459EAE283D0}" type="presParOf" srcId="{F3CA6176-0EAD-4284-B84F-B190E1465217}" destId="{B8E9DE9B-B3BD-412B-BD62-A7857C7C83D8}" srcOrd="1" destOrd="0" presId="urn:microsoft.com/office/officeart/2005/8/layout/orgChart1"/>
    <dgm:cxn modelId="{6873CE1E-AEDA-4405-B2F6-3C1D62042A79}" type="presParOf" srcId="{B8E9DE9B-B3BD-412B-BD62-A7857C7C83D8}" destId="{3E7F4F86-A66B-43DE-9336-2C4B7A78BCCF}" srcOrd="0" destOrd="0" presId="urn:microsoft.com/office/officeart/2005/8/layout/orgChart1"/>
    <dgm:cxn modelId="{BDD53E54-BDC5-477E-899D-7655BAC1532A}" type="presParOf" srcId="{B8E9DE9B-B3BD-412B-BD62-A7857C7C83D8}" destId="{77204838-FAA5-40C0-8D9D-7CD4FF62ACFF}" srcOrd="1" destOrd="0" presId="urn:microsoft.com/office/officeart/2005/8/layout/orgChart1"/>
    <dgm:cxn modelId="{72E447AB-1CBB-4A83-88D8-622418F921FB}" type="presParOf" srcId="{77204838-FAA5-40C0-8D9D-7CD4FF62ACFF}" destId="{869A3B14-BE76-4A9F-AE6F-F8B67A418321}" srcOrd="0" destOrd="0" presId="urn:microsoft.com/office/officeart/2005/8/layout/orgChart1"/>
    <dgm:cxn modelId="{3F0DEB14-69DA-402A-A7D9-527B5ABFFC2D}" type="presParOf" srcId="{869A3B14-BE76-4A9F-AE6F-F8B67A418321}" destId="{BD6F1036-82B0-4E2F-871B-06FE81E9747C}" srcOrd="0" destOrd="0" presId="urn:microsoft.com/office/officeart/2005/8/layout/orgChart1"/>
    <dgm:cxn modelId="{BF4D7307-4176-43F8-8EFC-D86225F58246}" type="presParOf" srcId="{869A3B14-BE76-4A9F-AE6F-F8B67A418321}" destId="{20AF511E-EBE2-43AD-AF17-FF37580BB284}" srcOrd="1" destOrd="0" presId="urn:microsoft.com/office/officeart/2005/8/layout/orgChart1"/>
    <dgm:cxn modelId="{4B846531-55AD-447A-AC37-8C7F1BFEDBBB}" type="presParOf" srcId="{77204838-FAA5-40C0-8D9D-7CD4FF62ACFF}" destId="{498A12FB-7FFA-48D4-847C-F763586A775E}" srcOrd="1" destOrd="0" presId="urn:microsoft.com/office/officeart/2005/8/layout/orgChart1"/>
    <dgm:cxn modelId="{A4178C89-8855-46F0-B806-36C265A2AAFB}" type="presParOf" srcId="{498A12FB-7FFA-48D4-847C-F763586A775E}" destId="{D760CC34-3E03-47B8-BE79-8E5E572D6235}" srcOrd="0" destOrd="0" presId="urn:microsoft.com/office/officeart/2005/8/layout/orgChart1"/>
    <dgm:cxn modelId="{E9E1B46C-7E7C-4758-81FF-78109D3B964B}" type="presParOf" srcId="{498A12FB-7FFA-48D4-847C-F763586A775E}" destId="{8570B0C0-3E3F-4B14-B7C3-2E4722E871EC}" srcOrd="1" destOrd="0" presId="urn:microsoft.com/office/officeart/2005/8/layout/orgChart1"/>
    <dgm:cxn modelId="{95CBDA85-8080-4A9D-A828-4356070B8929}" type="presParOf" srcId="{8570B0C0-3E3F-4B14-B7C3-2E4722E871EC}" destId="{EC32333F-BAB5-4E8D-9A29-25F877A91A87}" srcOrd="0" destOrd="0" presId="urn:microsoft.com/office/officeart/2005/8/layout/orgChart1"/>
    <dgm:cxn modelId="{693CAE53-3767-4B54-B8B7-5EFC99B4B92D}" type="presParOf" srcId="{EC32333F-BAB5-4E8D-9A29-25F877A91A87}" destId="{55F496ED-57EE-4006-A946-7F778E7E507B}" srcOrd="0" destOrd="0" presId="urn:microsoft.com/office/officeart/2005/8/layout/orgChart1"/>
    <dgm:cxn modelId="{4C87E7B0-D45A-4C53-950C-E8ADC2D8A6EA}" type="presParOf" srcId="{EC32333F-BAB5-4E8D-9A29-25F877A91A87}" destId="{A5D1B2F4-0F59-4B86-ACA9-6FF333A889EB}" srcOrd="1" destOrd="0" presId="urn:microsoft.com/office/officeart/2005/8/layout/orgChart1"/>
    <dgm:cxn modelId="{6458FF6D-0114-4C6D-B507-CD2C8E5A7CE7}" type="presParOf" srcId="{8570B0C0-3E3F-4B14-B7C3-2E4722E871EC}" destId="{7334F686-6CCB-4D9D-ABCE-84B53A6BC8EF}" srcOrd="1" destOrd="0" presId="urn:microsoft.com/office/officeart/2005/8/layout/orgChart1"/>
    <dgm:cxn modelId="{E0094806-962B-4C61-B4C5-0DA5C2BBA4CA}" type="presParOf" srcId="{8570B0C0-3E3F-4B14-B7C3-2E4722E871EC}" destId="{9A8C22C8-01F2-4D0E-9441-EF55A06CD8F5}" srcOrd="2" destOrd="0" presId="urn:microsoft.com/office/officeart/2005/8/layout/orgChart1"/>
    <dgm:cxn modelId="{E2D01873-F050-4F4B-9214-E90CF6B1D535}" type="presParOf" srcId="{9A8C22C8-01F2-4D0E-9441-EF55A06CD8F5}" destId="{7961058A-71CD-47DF-A2BF-84695472F6E1}" srcOrd="0" destOrd="0" presId="urn:microsoft.com/office/officeart/2005/8/layout/orgChart1"/>
    <dgm:cxn modelId="{26FF4F3B-DF23-42DA-AF5D-CB47183B62EC}" type="presParOf" srcId="{9A8C22C8-01F2-4D0E-9441-EF55A06CD8F5}" destId="{E63821BE-4EE6-49D7-991B-569953D224E3}" srcOrd="1" destOrd="0" presId="urn:microsoft.com/office/officeart/2005/8/layout/orgChart1"/>
    <dgm:cxn modelId="{DB0FAF7A-D047-4A81-946C-340C8F8E8016}" type="presParOf" srcId="{E63821BE-4EE6-49D7-991B-569953D224E3}" destId="{72EAC45C-DF9E-49B1-8C12-0299DB31390D}" srcOrd="0" destOrd="0" presId="urn:microsoft.com/office/officeart/2005/8/layout/orgChart1"/>
    <dgm:cxn modelId="{D4A513B3-2814-4D40-A117-3CA17A433632}" type="presParOf" srcId="{72EAC45C-DF9E-49B1-8C12-0299DB31390D}" destId="{45D1471C-2F59-4596-8662-76A89F996D50}" srcOrd="0" destOrd="0" presId="urn:microsoft.com/office/officeart/2005/8/layout/orgChart1"/>
    <dgm:cxn modelId="{05626FB7-F58B-4CD0-A36F-E6C67630AE61}" type="presParOf" srcId="{72EAC45C-DF9E-49B1-8C12-0299DB31390D}" destId="{08EE5E94-0F50-4ED4-87C7-8A618F6FE059}" srcOrd="1" destOrd="0" presId="urn:microsoft.com/office/officeart/2005/8/layout/orgChart1"/>
    <dgm:cxn modelId="{2795E6F4-0753-4C61-B7F6-0ABD072C26B2}" type="presParOf" srcId="{E63821BE-4EE6-49D7-991B-569953D224E3}" destId="{4B9D28C5-FC99-4574-B543-8E7479DC1C5F}" srcOrd="1" destOrd="0" presId="urn:microsoft.com/office/officeart/2005/8/layout/orgChart1"/>
    <dgm:cxn modelId="{9BC2EE38-1961-4F4C-BE65-B2BB92A2D1C6}" type="presParOf" srcId="{E63821BE-4EE6-49D7-991B-569953D224E3}" destId="{DCFAEFD5-A3BC-4901-A311-E9634DEBE159}" srcOrd="2" destOrd="0" presId="urn:microsoft.com/office/officeart/2005/8/layout/orgChart1"/>
    <dgm:cxn modelId="{761EA783-408D-4305-8E18-A06A15A64D63}" type="presParOf" srcId="{9A8C22C8-01F2-4D0E-9441-EF55A06CD8F5}" destId="{BE2B6358-B791-4DFA-A6E7-C9D41EDDBA27}" srcOrd="2" destOrd="0" presId="urn:microsoft.com/office/officeart/2005/8/layout/orgChart1"/>
    <dgm:cxn modelId="{7D8CD068-8706-48CE-8032-3326EE7B9575}" type="presParOf" srcId="{9A8C22C8-01F2-4D0E-9441-EF55A06CD8F5}" destId="{B2A3D0FD-D12B-42D2-87DA-AFF673105C80}" srcOrd="3" destOrd="0" presId="urn:microsoft.com/office/officeart/2005/8/layout/orgChart1"/>
    <dgm:cxn modelId="{C8161CB3-1437-49EE-B725-70247A56FA2F}" type="presParOf" srcId="{B2A3D0FD-D12B-42D2-87DA-AFF673105C80}" destId="{CF7AEA06-2F7E-4EA2-9F76-AE389F5989C6}" srcOrd="0" destOrd="0" presId="urn:microsoft.com/office/officeart/2005/8/layout/orgChart1"/>
    <dgm:cxn modelId="{92B4CA6A-AA89-4FD6-A054-8F58B1908839}" type="presParOf" srcId="{CF7AEA06-2F7E-4EA2-9F76-AE389F5989C6}" destId="{C6913801-0DF5-463A-80BA-E151D1A3424F}" srcOrd="0" destOrd="0" presId="urn:microsoft.com/office/officeart/2005/8/layout/orgChart1"/>
    <dgm:cxn modelId="{96F74B20-2435-4D1A-BA03-4F7972D88DD7}" type="presParOf" srcId="{CF7AEA06-2F7E-4EA2-9F76-AE389F5989C6}" destId="{D348EA4D-C271-4E21-8A03-922F36411DFB}" srcOrd="1" destOrd="0" presId="urn:microsoft.com/office/officeart/2005/8/layout/orgChart1"/>
    <dgm:cxn modelId="{9D2A08D2-AA05-4BC2-87E7-9B17FE6AB4B0}" type="presParOf" srcId="{B2A3D0FD-D12B-42D2-87DA-AFF673105C80}" destId="{5047D84D-2B4A-408F-8DCA-270E8DFAC964}" srcOrd="1" destOrd="0" presId="urn:microsoft.com/office/officeart/2005/8/layout/orgChart1"/>
    <dgm:cxn modelId="{E87132FB-A7B6-4A90-8985-A8215B682B31}" type="presParOf" srcId="{B2A3D0FD-D12B-42D2-87DA-AFF673105C80}" destId="{29078DB5-0221-4197-862B-4E29BCABF791}" srcOrd="2" destOrd="0" presId="urn:microsoft.com/office/officeart/2005/8/layout/orgChart1"/>
    <dgm:cxn modelId="{3D77844F-948F-49B7-A8F4-D5FA0B32A425}" type="presParOf" srcId="{77204838-FAA5-40C0-8D9D-7CD4FF62ACFF}" destId="{29E617C3-A018-4F0C-BC07-E3E2DDFC9C05}" srcOrd="2" destOrd="0" presId="urn:microsoft.com/office/officeart/2005/8/layout/orgChart1"/>
    <dgm:cxn modelId="{AD1A67D7-945E-45A4-9385-2D5BB431E329}" type="presParOf" srcId="{29E617C3-A018-4F0C-BC07-E3E2DDFC9C05}" destId="{FAC94959-F911-4BAF-BCD4-B7495480829D}" srcOrd="0" destOrd="0" presId="urn:microsoft.com/office/officeart/2005/8/layout/orgChart1"/>
    <dgm:cxn modelId="{7B6B9D65-4470-48BF-9AC6-676B38524040}" type="presParOf" srcId="{29E617C3-A018-4F0C-BC07-E3E2DDFC9C05}" destId="{34245641-4528-48CA-AC4B-ADCDFB4EC9C6}" srcOrd="1" destOrd="0" presId="urn:microsoft.com/office/officeart/2005/8/layout/orgChart1"/>
    <dgm:cxn modelId="{B3F63257-EC94-4CA2-ABF8-1E69EC5ADB8E}" type="presParOf" srcId="{34245641-4528-48CA-AC4B-ADCDFB4EC9C6}" destId="{A3483AB8-E646-428B-9ED1-E3D4A965AEC9}" srcOrd="0" destOrd="0" presId="urn:microsoft.com/office/officeart/2005/8/layout/orgChart1"/>
    <dgm:cxn modelId="{C51D4027-8915-4538-BAEF-E5CADE15D17E}" type="presParOf" srcId="{A3483AB8-E646-428B-9ED1-E3D4A965AEC9}" destId="{14C8AE45-4FED-4367-8F4A-CFB37C850B80}" srcOrd="0" destOrd="0" presId="urn:microsoft.com/office/officeart/2005/8/layout/orgChart1"/>
    <dgm:cxn modelId="{8F19D476-6426-4590-AFD4-961DB910EB02}" type="presParOf" srcId="{A3483AB8-E646-428B-9ED1-E3D4A965AEC9}" destId="{04F5BCCD-EB7E-4C8F-8681-E2816D58F679}" srcOrd="1" destOrd="0" presId="urn:microsoft.com/office/officeart/2005/8/layout/orgChart1"/>
    <dgm:cxn modelId="{E5E622B2-F76A-4018-97A0-8E5A223CD94D}" type="presParOf" srcId="{34245641-4528-48CA-AC4B-ADCDFB4EC9C6}" destId="{1634FC3D-E480-4F1E-9A81-497685123664}" srcOrd="1" destOrd="0" presId="urn:microsoft.com/office/officeart/2005/8/layout/orgChart1"/>
    <dgm:cxn modelId="{50CF68ED-EED0-48CD-B863-75BDCA85D78B}" type="presParOf" srcId="{34245641-4528-48CA-AC4B-ADCDFB4EC9C6}" destId="{15DA963A-94A0-4867-912C-086825D5134F}" srcOrd="2" destOrd="0" presId="urn:microsoft.com/office/officeart/2005/8/layout/orgChart1"/>
    <dgm:cxn modelId="{BCBF70F6-73F4-4548-BD0C-1EF67AEE2F95}" type="presParOf" srcId="{29E617C3-A018-4F0C-BC07-E3E2DDFC9C05}" destId="{4AF6184E-F142-472C-94CB-4F3300F07728}" srcOrd="2" destOrd="0" presId="urn:microsoft.com/office/officeart/2005/8/layout/orgChart1"/>
    <dgm:cxn modelId="{1F99E3C6-C3A9-4F3B-B919-916CD0242978}" type="presParOf" srcId="{29E617C3-A018-4F0C-BC07-E3E2DDFC9C05}" destId="{3FE84FBB-5D8F-41CD-BDA4-36963AA7F879}" srcOrd="3" destOrd="0" presId="urn:microsoft.com/office/officeart/2005/8/layout/orgChart1"/>
    <dgm:cxn modelId="{DF42F5DA-0041-4B04-BD41-43A56B065EBE}" type="presParOf" srcId="{3FE84FBB-5D8F-41CD-BDA4-36963AA7F879}" destId="{E5464971-F5B6-4E44-A8CF-29E991A9F698}" srcOrd="0" destOrd="0" presId="urn:microsoft.com/office/officeart/2005/8/layout/orgChart1"/>
    <dgm:cxn modelId="{79C67966-0810-4C6E-BA59-4E229E165FA8}" type="presParOf" srcId="{E5464971-F5B6-4E44-A8CF-29E991A9F698}" destId="{0F14D3E9-E245-4D7B-81A0-FD92742D4939}" srcOrd="0" destOrd="0" presId="urn:microsoft.com/office/officeart/2005/8/layout/orgChart1"/>
    <dgm:cxn modelId="{F42A8309-03E1-43A3-A220-946B8DE021EE}" type="presParOf" srcId="{E5464971-F5B6-4E44-A8CF-29E991A9F698}" destId="{BFD41E0B-F96E-4BBD-BCA3-E96EFE43962E}" srcOrd="1" destOrd="0" presId="urn:microsoft.com/office/officeart/2005/8/layout/orgChart1"/>
    <dgm:cxn modelId="{B0C48D32-DF43-470C-B800-829126EE01FB}" type="presParOf" srcId="{3FE84FBB-5D8F-41CD-BDA4-36963AA7F879}" destId="{F08D1834-1054-4C99-8744-1719D5877D10}" srcOrd="1" destOrd="0" presId="urn:microsoft.com/office/officeart/2005/8/layout/orgChart1"/>
    <dgm:cxn modelId="{D6EB0B7A-0D7F-435A-A867-61DC23BC8CB1}" type="presParOf" srcId="{3FE84FBB-5D8F-41CD-BDA4-36963AA7F879}" destId="{2C9EE80A-86CE-4034-9A7C-1DF50B8B0381}" srcOrd="2" destOrd="0" presId="urn:microsoft.com/office/officeart/2005/8/layout/orgChart1"/>
    <dgm:cxn modelId="{30BB68F5-33BB-4ECD-8157-2644AB926CE7}" type="presParOf" srcId="{29E617C3-A018-4F0C-BC07-E3E2DDFC9C05}" destId="{3092D1E7-22F4-4D84-A5C2-ADD6713598B7}" srcOrd="4" destOrd="0" presId="urn:microsoft.com/office/officeart/2005/8/layout/orgChart1"/>
    <dgm:cxn modelId="{5C0530CA-42D4-45D1-8E60-F3E5EF8F3FD5}" type="presParOf" srcId="{29E617C3-A018-4F0C-BC07-E3E2DDFC9C05}" destId="{CCA2B9EC-5A49-4455-B4F4-63E2F3B2708B}" srcOrd="5" destOrd="0" presId="urn:microsoft.com/office/officeart/2005/8/layout/orgChart1"/>
    <dgm:cxn modelId="{6A0A6851-7B80-4A8B-9282-25646511349C}" type="presParOf" srcId="{CCA2B9EC-5A49-4455-B4F4-63E2F3B2708B}" destId="{E2357955-58B6-437A-A682-9B657A343AE8}" srcOrd="0" destOrd="0" presId="urn:microsoft.com/office/officeart/2005/8/layout/orgChart1"/>
    <dgm:cxn modelId="{949A47C3-1AA5-4E9A-A474-3E1D1FC924EA}" type="presParOf" srcId="{E2357955-58B6-437A-A682-9B657A343AE8}" destId="{53DD132D-142B-47DC-87CF-D9450F1212C6}" srcOrd="0" destOrd="0" presId="urn:microsoft.com/office/officeart/2005/8/layout/orgChart1"/>
    <dgm:cxn modelId="{6D568CE4-8D63-4AA4-97E2-B4A4DDA6F4C5}" type="presParOf" srcId="{E2357955-58B6-437A-A682-9B657A343AE8}" destId="{63AB984E-31BE-41A7-A11C-AAD77D3DACDB}" srcOrd="1" destOrd="0" presId="urn:microsoft.com/office/officeart/2005/8/layout/orgChart1"/>
    <dgm:cxn modelId="{AB8049E1-0FEA-4910-AD2D-E140083ECD41}" type="presParOf" srcId="{CCA2B9EC-5A49-4455-B4F4-63E2F3B2708B}" destId="{D84D8B4B-2722-4AAC-872D-A9017AC8AD64}" srcOrd="1" destOrd="0" presId="urn:microsoft.com/office/officeart/2005/8/layout/orgChart1"/>
    <dgm:cxn modelId="{9BCFA206-7B00-40B2-B2C5-86FD0C6A117E}" type="presParOf" srcId="{CCA2B9EC-5A49-4455-B4F4-63E2F3B2708B}" destId="{A92B8BF3-DDCB-4527-945F-3C21E5B6B389}" srcOrd="2" destOrd="0" presId="urn:microsoft.com/office/officeart/2005/8/layout/orgChart1"/>
    <dgm:cxn modelId="{F3AC623D-FD7A-4D9D-8975-1D5A611CD066}" type="presParOf" srcId="{F3CA6176-0EAD-4284-B84F-B190E1465217}" destId="{BCFE30A0-0E3F-4A11-BE93-93FC89829C7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AE4B20-B6BB-4A82-92D0-18928B02DAF2}">
      <dsp:nvSpPr>
        <dsp:cNvPr id="0" name=""/>
        <dsp:cNvSpPr/>
      </dsp:nvSpPr>
      <dsp:spPr>
        <a:xfrm>
          <a:off x="7579017" y="3381953"/>
          <a:ext cx="1299911" cy="4512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5604"/>
              </a:lnTo>
              <a:lnTo>
                <a:pt x="1299911" y="225604"/>
              </a:lnTo>
              <a:lnTo>
                <a:pt x="1299911" y="451209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31C508-59B1-4E28-A4D9-87134AF33CF0}">
      <dsp:nvSpPr>
        <dsp:cNvPr id="0" name=""/>
        <dsp:cNvSpPr/>
      </dsp:nvSpPr>
      <dsp:spPr>
        <a:xfrm>
          <a:off x="6279105" y="3381953"/>
          <a:ext cx="1299911" cy="451209"/>
        </a:xfrm>
        <a:custGeom>
          <a:avLst/>
          <a:gdLst/>
          <a:ahLst/>
          <a:cxnLst/>
          <a:rect l="0" t="0" r="0" b="0"/>
          <a:pathLst>
            <a:path>
              <a:moveTo>
                <a:pt x="1299911" y="0"/>
              </a:moveTo>
              <a:lnTo>
                <a:pt x="1299911" y="225604"/>
              </a:lnTo>
              <a:lnTo>
                <a:pt x="0" y="225604"/>
              </a:lnTo>
              <a:lnTo>
                <a:pt x="0" y="451209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D11626-BAE3-4A02-80AA-A9D63F7EC447}">
      <dsp:nvSpPr>
        <dsp:cNvPr id="0" name=""/>
        <dsp:cNvSpPr/>
      </dsp:nvSpPr>
      <dsp:spPr>
        <a:xfrm>
          <a:off x="4979194" y="1856437"/>
          <a:ext cx="2599823" cy="4512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5604"/>
              </a:lnTo>
              <a:lnTo>
                <a:pt x="2599823" y="225604"/>
              </a:lnTo>
              <a:lnTo>
                <a:pt x="2599823" y="451209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5039B9-2B4F-4270-8FC7-AC1BAB350856}">
      <dsp:nvSpPr>
        <dsp:cNvPr id="0" name=""/>
        <dsp:cNvSpPr/>
      </dsp:nvSpPr>
      <dsp:spPr>
        <a:xfrm>
          <a:off x="2379370" y="3381953"/>
          <a:ext cx="1299911" cy="4512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5604"/>
              </a:lnTo>
              <a:lnTo>
                <a:pt x="1299911" y="225604"/>
              </a:lnTo>
              <a:lnTo>
                <a:pt x="1299911" y="451209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B06755-B53C-483D-A293-DBFA1CB72D18}">
      <dsp:nvSpPr>
        <dsp:cNvPr id="0" name=""/>
        <dsp:cNvSpPr/>
      </dsp:nvSpPr>
      <dsp:spPr>
        <a:xfrm>
          <a:off x="1079458" y="3381953"/>
          <a:ext cx="1299911" cy="451209"/>
        </a:xfrm>
        <a:custGeom>
          <a:avLst/>
          <a:gdLst/>
          <a:ahLst/>
          <a:cxnLst/>
          <a:rect l="0" t="0" r="0" b="0"/>
          <a:pathLst>
            <a:path>
              <a:moveTo>
                <a:pt x="1299911" y="0"/>
              </a:moveTo>
              <a:lnTo>
                <a:pt x="1299911" y="225604"/>
              </a:lnTo>
              <a:lnTo>
                <a:pt x="0" y="225604"/>
              </a:lnTo>
              <a:lnTo>
                <a:pt x="0" y="451209"/>
              </a:lnTo>
            </a:path>
          </a:pathLst>
        </a:cu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8B3016-E8F3-4771-8755-B3A31CF83F9A}">
      <dsp:nvSpPr>
        <dsp:cNvPr id="0" name=""/>
        <dsp:cNvSpPr/>
      </dsp:nvSpPr>
      <dsp:spPr>
        <a:xfrm>
          <a:off x="2379370" y="1856437"/>
          <a:ext cx="2599823" cy="451209"/>
        </a:xfrm>
        <a:custGeom>
          <a:avLst/>
          <a:gdLst/>
          <a:ahLst/>
          <a:cxnLst/>
          <a:rect l="0" t="0" r="0" b="0"/>
          <a:pathLst>
            <a:path>
              <a:moveTo>
                <a:pt x="2599823" y="0"/>
              </a:moveTo>
              <a:lnTo>
                <a:pt x="2599823" y="225604"/>
              </a:lnTo>
              <a:lnTo>
                <a:pt x="0" y="225604"/>
              </a:lnTo>
              <a:lnTo>
                <a:pt x="0" y="451209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074898-8FA5-43C5-9328-1ECC6E52B96A}">
      <dsp:nvSpPr>
        <dsp:cNvPr id="0" name=""/>
        <dsp:cNvSpPr/>
      </dsp:nvSpPr>
      <dsp:spPr>
        <a:xfrm>
          <a:off x="3904886" y="782129"/>
          <a:ext cx="2148614" cy="10743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b="1" kern="1200" dirty="0"/>
            <a:t>Logical Fallacy</a:t>
          </a:r>
          <a:endParaRPr lang="zh-TW" altLang="en-US" sz="2400" b="1" kern="1200" dirty="0"/>
        </a:p>
      </dsp:txBody>
      <dsp:txXfrm>
        <a:off x="3904886" y="782129"/>
        <a:ext cx="2148614" cy="1074307"/>
      </dsp:txXfrm>
    </dsp:sp>
    <dsp:sp modelId="{F26FF53D-5EA1-4A83-B845-47316701B9D8}">
      <dsp:nvSpPr>
        <dsp:cNvPr id="0" name=""/>
        <dsp:cNvSpPr/>
      </dsp:nvSpPr>
      <dsp:spPr>
        <a:xfrm>
          <a:off x="1305063" y="2307646"/>
          <a:ext cx="2148614" cy="10743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b="1" kern="1200" dirty="0"/>
            <a:t>Formal</a:t>
          </a:r>
          <a:endParaRPr lang="zh-TW" altLang="en-US" sz="2400" b="1" kern="1200" dirty="0"/>
        </a:p>
      </dsp:txBody>
      <dsp:txXfrm>
        <a:off x="1305063" y="2307646"/>
        <a:ext cx="2148614" cy="1074307"/>
      </dsp:txXfrm>
    </dsp:sp>
    <dsp:sp modelId="{9E7ED55C-EAD7-4F2B-9287-B916BBD99822}">
      <dsp:nvSpPr>
        <dsp:cNvPr id="0" name=""/>
        <dsp:cNvSpPr/>
      </dsp:nvSpPr>
      <dsp:spPr>
        <a:xfrm>
          <a:off x="5151" y="3833162"/>
          <a:ext cx="2148614" cy="10743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b="1" kern="1200" dirty="0"/>
            <a:t>Invalid</a:t>
          </a:r>
          <a:endParaRPr lang="zh-TW" altLang="en-US" sz="2400" b="1" kern="1200" dirty="0"/>
        </a:p>
      </dsp:txBody>
      <dsp:txXfrm>
        <a:off x="5151" y="3833162"/>
        <a:ext cx="2148614" cy="1074307"/>
      </dsp:txXfrm>
    </dsp:sp>
    <dsp:sp modelId="{B9DD25C7-68F0-42D9-ACC3-620C907EA9CF}">
      <dsp:nvSpPr>
        <dsp:cNvPr id="0" name=""/>
        <dsp:cNvSpPr/>
      </dsp:nvSpPr>
      <dsp:spPr>
        <a:xfrm>
          <a:off x="2604974" y="3833162"/>
          <a:ext cx="2148614" cy="10743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b="1" kern="1200" dirty="0"/>
            <a:t>Weak</a:t>
          </a:r>
          <a:endParaRPr lang="zh-TW" altLang="en-US" sz="2400" b="1" kern="1200" dirty="0"/>
        </a:p>
      </dsp:txBody>
      <dsp:txXfrm>
        <a:off x="2604974" y="3833162"/>
        <a:ext cx="2148614" cy="1074307"/>
      </dsp:txXfrm>
    </dsp:sp>
    <dsp:sp modelId="{9D90CE24-22FC-4ED2-B912-8AC32F4C2260}">
      <dsp:nvSpPr>
        <dsp:cNvPr id="0" name=""/>
        <dsp:cNvSpPr/>
      </dsp:nvSpPr>
      <dsp:spPr>
        <a:xfrm>
          <a:off x="6504710" y="2307646"/>
          <a:ext cx="2148614" cy="107430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b="1" kern="1200" dirty="0"/>
            <a:t>Informal</a:t>
          </a:r>
          <a:endParaRPr lang="zh-TW" altLang="en-US" sz="2400" b="1" kern="1200" dirty="0"/>
        </a:p>
      </dsp:txBody>
      <dsp:txXfrm>
        <a:off x="6504710" y="2307646"/>
        <a:ext cx="2148614" cy="1074307"/>
      </dsp:txXfrm>
    </dsp:sp>
    <dsp:sp modelId="{D0F3D4B1-EB3F-4BEF-ACEE-92ED3823B3C2}">
      <dsp:nvSpPr>
        <dsp:cNvPr id="0" name=""/>
        <dsp:cNvSpPr/>
      </dsp:nvSpPr>
      <dsp:spPr>
        <a:xfrm>
          <a:off x="5204798" y="3833162"/>
          <a:ext cx="2148614" cy="10743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b="1" kern="1200" dirty="0"/>
            <a:t>Fallacies of Irrelevance</a:t>
          </a:r>
          <a:endParaRPr lang="zh-TW" altLang="en-US" sz="2400" b="1" kern="1200" dirty="0"/>
        </a:p>
      </dsp:txBody>
      <dsp:txXfrm>
        <a:off x="5204798" y="3833162"/>
        <a:ext cx="2148614" cy="1074307"/>
      </dsp:txXfrm>
    </dsp:sp>
    <dsp:sp modelId="{EA9EB792-8C25-405C-9F99-061CE0FAB457}">
      <dsp:nvSpPr>
        <dsp:cNvPr id="0" name=""/>
        <dsp:cNvSpPr/>
      </dsp:nvSpPr>
      <dsp:spPr>
        <a:xfrm>
          <a:off x="7804622" y="3833162"/>
          <a:ext cx="2148614" cy="107430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b="1" kern="1200" dirty="0"/>
            <a:t>Fallacies of Insufficient Reasons</a:t>
          </a:r>
          <a:endParaRPr lang="zh-TW" altLang="en-US" sz="2400" b="1" kern="1200" dirty="0"/>
        </a:p>
      </dsp:txBody>
      <dsp:txXfrm>
        <a:off x="7804622" y="3833162"/>
        <a:ext cx="2148614" cy="10743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9AFCC8-28B2-401F-B037-85FC3FF9563D}">
      <dsp:nvSpPr>
        <dsp:cNvPr id="0" name=""/>
        <dsp:cNvSpPr/>
      </dsp:nvSpPr>
      <dsp:spPr>
        <a:xfrm>
          <a:off x="0" y="370174"/>
          <a:ext cx="9872663" cy="554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10617B-C2A8-4565-ADDB-F6F62321B2D9}">
      <dsp:nvSpPr>
        <dsp:cNvPr id="0" name=""/>
        <dsp:cNvSpPr/>
      </dsp:nvSpPr>
      <dsp:spPr>
        <a:xfrm>
          <a:off x="493633" y="45454"/>
          <a:ext cx="6910864" cy="6494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1214" tIns="0" rIns="261214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u="sng" kern="1200" dirty="0"/>
            <a:t>Informal Fallacies</a:t>
          </a:r>
          <a:endParaRPr lang="en-US" sz="2400" kern="1200" dirty="0"/>
        </a:p>
      </dsp:txBody>
      <dsp:txXfrm>
        <a:off x="525336" y="77157"/>
        <a:ext cx="6847458" cy="586034"/>
      </dsp:txXfrm>
    </dsp:sp>
    <dsp:sp modelId="{BDB0C163-C943-4FDD-BB5A-E6A2CF0FF7A6}">
      <dsp:nvSpPr>
        <dsp:cNvPr id="0" name=""/>
        <dsp:cNvSpPr/>
      </dsp:nvSpPr>
      <dsp:spPr>
        <a:xfrm>
          <a:off x="0" y="1368094"/>
          <a:ext cx="9872663" cy="970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4927703"/>
              <a:satOff val="-26639"/>
              <a:lumOff val="-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228" tIns="458216" rIns="76622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/>
            <a:t>The premises are logically irrelevant to the conclusion</a:t>
          </a:r>
        </a:p>
      </dsp:txBody>
      <dsp:txXfrm>
        <a:off x="0" y="1368094"/>
        <a:ext cx="9872663" cy="970200"/>
      </dsp:txXfrm>
    </dsp:sp>
    <dsp:sp modelId="{DC4B4F30-387E-4DF3-81DA-222B70FAF815}">
      <dsp:nvSpPr>
        <dsp:cNvPr id="0" name=""/>
        <dsp:cNvSpPr/>
      </dsp:nvSpPr>
      <dsp:spPr>
        <a:xfrm>
          <a:off x="493633" y="1043374"/>
          <a:ext cx="6910864" cy="649440"/>
        </a:xfrm>
        <a:prstGeom prst="roundRect">
          <a:avLst/>
        </a:prstGeom>
        <a:solidFill>
          <a:schemeClr val="accent3">
            <a:hueOff val="4927703"/>
            <a:satOff val="-26639"/>
            <a:lumOff val="-98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1214" tIns="0" rIns="261214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Fallacies of Irrelevance</a:t>
          </a:r>
          <a:endParaRPr lang="en-US" sz="2400" kern="1200" dirty="0"/>
        </a:p>
      </dsp:txBody>
      <dsp:txXfrm>
        <a:off x="525336" y="1075077"/>
        <a:ext cx="6847458" cy="586034"/>
      </dsp:txXfrm>
    </dsp:sp>
    <dsp:sp modelId="{F1BFEAF3-6BD6-43F0-8B96-3A6D31601527}">
      <dsp:nvSpPr>
        <dsp:cNvPr id="0" name=""/>
        <dsp:cNvSpPr/>
      </dsp:nvSpPr>
      <dsp:spPr>
        <a:xfrm>
          <a:off x="0" y="2781814"/>
          <a:ext cx="9872663" cy="970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9855406"/>
              <a:satOff val="-53278"/>
              <a:lumOff val="-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6228" tIns="458216" rIns="76622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/>
            <a:t>The premises fail to provide sufficient reason</a:t>
          </a:r>
        </a:p>
      </dsp:txBody>
      <dsp:txXfrm>
        <a:off x="0" y="2781814"/>
        <a:ext cx="9872663" cy="970200"/>
      </dsp:txXfrm>
    </dsp:sp>
    <dsp:sp modelId="{8B2BF39D-C3ED-4FCC-AA35-2A54CBCF6767}">
      <dsp:nvSpPr>
        <dsp:cNvPr id="0" name=""/>
        <dsp:cNvSpPr/>
      </dsp:nvSpPr>
      <dsp:spPr>
        <a:xfrm>
          <a:off x="493633" y="2457094"/>
          <a:ext cx="6910864" cy="649440"/>
        </a:xfrm>
        <a:prstGeom prst="roundRect">
          <a:avLst/>
        </a:prstGeom>
        <a:solidFill>
          <a:schemeClr val="accent3">
            <a:hueOff val="9855406"/>
            <a:satOff val="-53278"/>
            <a:lumOff val="-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1214" tIns="0" rIns="261214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kern="1200" dirty="0"/>
            <a:t>Fallacies of Insufficient Reason</a:t>
          </a:r>
          <a:endParaRPr lang="en-US" sz="2400" kern="1200" dirty="0"/>
        </a:p>
      </dsp:txBody>
      <dsp:txXfrm>
        <a:off x="525336" y="2488797"/>
        <a:ext cx="6847458" cy="5860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419BC5-D857-456F-A57A-CA364A0C2A60}">
      <dsp:nvSpPr>
        <dsp:cNvPr id="0" name=""/>
        <dsp:cNvSpPr/>
      </dsp:nvSpPr>
      <dsp:spPr>
        <a:xfrm>
          <a:off x="3568464" y="2426"/>
          <a:ext cx="1624483" cy="90249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/>
            <a:t>Premise 1</a:t>
          </a:r>
          <a:endParaRPr lang="zh-TW" altLang="en-US" sz="2400" kern="1200" dirty="0"/>
        </a:p>
      </dsp:txBody>
      <dsp:txXfrm>
        <a:off x="3594897" y="28859"/>
        <a:ext cx="1571617" cy="849624"/>
      </dsp:txXfrm>
    </dsp:sp>
    <dsp:sp modelId="{352EDAE1-A0E1-491F-B838-9D954D237059}">
      <dsp:nvSpPr>
        <dsp:cNvPr id="0" name=""/>
        <dsp:cNvSpPr/>
      </dsp:nvSpPr>
      <dsp:spPr>
        <a:xfrm rot="5400000">
          <a:off x="4211489" y="927479"/>
          <a:ext cx="338434" cy="406120"/>
        </a:xfrm>
        <a:prstGeom prst="mathPlus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600" kern="1200"/>
        </a:p>
      </dsp:txBody>
      <dsp:txXfrm rot="-5400000">
        <a:off x="4258870" y="961322"/>
        <a:ext cx="243672" cy="236904"/>
      </dsp:txXfrm>
    </dsp:sp>
    <dsp:sp modelId="{52B14275-783C-4B25-B6DF-8D2E88754F42}">
      <dsp:nvSpPr>
        <dsp:cNvPr id="0" name=""/>
        <dsp:cNvSpPr/>
      </dsp:nvSpPr>
      <dsp:spPr>
        <a:xfrm>
          <a:off x="3568464" y="1356162"/>
          <a:ext cx="1624483" cy="902490"/>
        </a:xfrm>
        <a:prstGeom prst="roundRect">
          <a:avLst>
            <a:gd name="adj" fmla="val 10000"/>
          </a:avLst>
        </a:prstGeom>
        <a:solidFill>
          <a:schemeClr val="accent2">
            <a:hueOff val="459506"/>
            <a:satOff val="8602"/>
            <a:lumOff val="-52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/>
            <a:t>Premise 2</a:t>
          </a:r>
          <a:endParaRPr lang="zh-TW" altLang="en-US" sz="2400" kern="1200" dirty="0"/>
        </a:p>
      </dsp:txBody>
      <dsp:txXfrm>
        <a:off x="3594897" y="1382595"/>
        <a:ext cx="1571617" cy="849624"/>
      </dsp:txXfrm>
    </dsp:sp>
    <dsp:sp modelId="{BA16DFAB-E9C3-451E-ADD6-CBAD3D5FD303}">
      <dsp:nvSpPr>
        <dsp:cNvPr id="0" name=""/>
        <dsp:cNvSpPr/>
      </dsp:nvSpPr>
      <dsp:spPr>
        <a:xfrm rot="5400000">
          <a:off x="4211489" y="2281215"/>
          <a:ext cx="338434" cy="406120"/>
        </a:xfrm>
        <a:prstGeom prst="mathPlus">
          <a:avLst/>
        </a:prstGeom>
        <a:solidFill>
          <a:schemeClr val="accent2">
            <a:hueOff val="689259"/>
            <a:satOff val="12903"/>
            <a:lumOff val="-78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600" kern="1200"/>
        </a:p>
      </dsp:txBody>
      <dsp:txXfrm rot="-5400000">
        <a:off x="4258870" y="2315058"/>
        <a:ext cx="243672" cy="236904"/>
      </dsp:txXfrm>
    </dsp:sp>
    <dsp:sp modelId="{1987108C-23D8-403E-B95D-E42C9C6D36CC}">
      <dsp:nvSpPr>
        <dsp:cNvPr id="0" name=""/>
        <dsp:cNvSpPr/>
      </dsp:nvSpPr>
      <dsp:spPr>
        <a:xfrm>
          <a:off x="3568464" y="2709898"/>
          <a:ext cx="1624483" cy="902490"/>
        </a:xfrm>
        <a:prstGeom prst="roundRect">
          <a:avLst>
            <a:gd name="adj" fmla="val 10000"/>
          </a:avLst>
        </a:prstGeom>
        <a:solidFill>
          <a:schemeClr val="accent2">
            <a:hueOff val="919011"/>
            <a:satOff val="17205"/>
            <a:lumOff val="-104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/>
            <a:t>…</a:t>
          </a:r>
          <a:endParaRPr lang="zh-TW" altLang="en-US" sz="2400" kern="1200" dirty="0"/>
        </a:p>
      </dsp:txBody>
      <dsp:txXfrm>
        <a:off x="3594897" y="2736331"/>
        <a:ext cx="1571617" cy="849624"/>
      </dsp:txXfrm>
    </dsp:sp>
    <dsp:sp modelId="{BA978192-362E-46D5-86D0-39D44FCD8F74}">
      <dsp:nvSpPr>
        <dsp:cNvPr id="0" name=""/>
        <dsp:cNvSpPr/>
      </dsp:nvSpPr>
      <dsp:spPr>
        <a:xfrm rot="5400000">
          <a:off x="4211489" y="3634951"/>
          <a:ext cx="338434" cy="4061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1378517"/>
            <a:satOff val="25807"/>
            <a:lumOff val="-156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600" kern="1200"/>
        </a:p>
      </dsp:txBody>
      <dsp:txXfrm rot="-5400000">
        <a:off x="4258870" y="3668794"/>
        <a:ext cx="243672" cy="236904"/>
      </dsp:txXfrm>
    </dsp:sp>
    <dsp:sp modelId="{D90F1E6B-9F73-45A3-BF67-288DB84172C8}">
      <dsp:nvSpPr>
        <dsp:cNvPr id="0" name=""/>
        <dsp:cNvSpPr/>
      </dsp:nvSpPr>
      <dsp:spPr>
        <a:xfrm>
          <a:off x="3568464" y="4063634"/>
          <a:ext cx="1624483" cy="902490"/>
        </a:xfrm>
        <a:prstGeom prst="roundRect">
          <a:avLst>
            <a:gd name="adj" fmla="val 10000"/>
          </a:avLst>
        </a:prstGeom>
        <a:solidFill>
          <a:schemeClr val="accent2">
            <a:hueOff val="1378517"/>
            <a:satOff val="25807"/>
            <a:lumOff val="-15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/>
            <a:t>Conclusion</a:t>
          </a:r>
          <a:endParaRPr lang="zh-TW" altLang="en-US" sz="2400" kern="1200" dirty="0"/>
        </a:p>
      </dsp:txBody>
      <dsp:txXfrm>
        <a:off x="3594897" y="4090067"/>
        <a:ext cx="1571617" cy="8496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419BC5-D857-456F-A57A-CA364A0C2A60}">
      <dsp:nvSpPr>
        <dsp:cNvPr id="0" name=""/>
        <dsp:cNvSpPr/>
      </dsp:nvSpPr>
      <dsp:spPr>
        <a:xfrm>
          <a:off x="1926585" y="2426"/>
          <a:ext cx="1624483" cy="90249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/>
            <a:t>Premise 1</a:t>
          </a:r>
          <a:endParaRPr lang="zh-TW" altLang="en-US" sz="2400" kern="1200" dirty="0"/>
        </a:p>
      </dsp:txBody>
      <dsp:txXfrm>
        <a:off x="1953018" y="28859"/>
        <a:ext cx="1571617" cy="849624"/>
      </dsp:txXfrm>
    </dsp:sp>
    <dsp:sp modelId="{352EDAE1-A0E1-491F-B838-9D954D237059}">
      <dsp:nvSpPr>
        <dsp:cNvPr id="0" name=""/>
        <dsp:cNvSpPr/>
      </dsp:nvSpPr>
      <dsp:spPr>
        <a:xfrm rot="5400000">
          <a:off x="2569610" y="927479"/>
          <a:ext cx="338434" cy="406120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600" kern="1200"/>
        </a:p>
      </dsp:txBody>
      <dsp:txXfrm rot="-5400000">
        <a:off x="2616991" y="961322"/>
        <a:ext cx="243672" cy="236904"/>
      </dsp:txXfrm>
    </dsp:sp>
    <dsp:sp modelId="{52B14275-783C-4B25-B6DF-8D2E88754F42}">
      <dsp:nvSpPr>
        <dsp:cNvPr id="0" name=""/>
        <dsp:cNvSpPr/>
      </dsp:nvSpPr>
      <dsp:spPr>
        <a:xfrm>
          <a:off x="1926585" y="1356162"/>
          <a:ext cx="1624483" cy="902490"/>
        </a:xfrm>
        <a:prstGeom prst="roundRect">
          <a:avLst>
            <a:gd name="adj" fmla="val 10000"/>
          </a:avLst>
        </a:prstGeom>
        <a:solidFill>
          <a:schemeClr val="accent4">
            <a:hueOff val="-2856591"/>
            <a:satOff val="5854"/>
            <a:lumOff val="274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/>
            <a:t>Premise 2</a:t>
          </a:r>
          <a:endParaRPr lang="zh-TW" altLang="en-US" sz="2400" kern="1200" dirty="0"/>
        </a:p>
      </dsp:txBody>
      <dsp:txXfrm>
        <a:off x="1953018" y="1382595"/>
        <a:ext cx="1571617" cy="849624"/>
      </dsp:txXfrm>
    </dsp:sp>
    <dsp:sp modelId="{BA16DFAB-E9C3-451E-ADD6-CBAD3D5FD303}">
      <dsp:nvSpPr>
        <dsp:cNvPr id="0" name=""/>
        <dsp:cNvSpPr/>
      </dsp:nvSpPr>
      <dsp:spPr>
        <a:xfrm rot="5400000">
          <a:off x="2569610" y="2281215"/>
          <a:ext cx="338434" cy="406120"/>
        </a:xfrm>
        <a:prstGeom prst="mathPlus">
          <a:avLst/>
        </a:prstGeom>
        <a:solidFill>
          <a:schemeClr val="accent4">
            <a:hueOff val="-4284887"/>
            <a:satOff val="8781"/>
            <a:lumOff val="411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600" kern="1200"/>
        </a:p>
      </dsp:txBody>
      <dsp:txXfrm rot="-5400000">
        <a:off x="2616991" y="2315058"/>
        <a:ext cx="243672" cy="236904"/>
      </dsp:txXfrm>
    </dsp:sp>
    <dsp:sp modelId="{1987108C-23D8-403E-B95D-E42C9C6D36CC}">
      <dsp:nvSpPr>
        <dsp:cNvPr id="0" name=""/>
        <dsp:cNvSpPr/>
      </dsp:nvSpPr>
      <dsp:spPr>
        <a:xfrm>
          <a:off x="1926585" y="2709898"/>
          <a:ext cx="1624483" cy="902490"/>
        </a:xfrm>
        <a:prstGeom prst="roundRect">
          <a:avLst>
            <a:gd name="adj" fmla="val 10000"/>
          </a:avLst>
        </a:prstGeom>
        <a:solidFill>
          <a:schemeClr val="accent4">
            <a:hueOff val="-5713183"/>
            <a:satOff val="11709"/>
            <a:lumOff val="5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/>
            <a:t>…</a:t>
          </a:r>
          <a:endParaRPr lang="zh-TW" altLang="en-US" sz="2400" kern="1200" dirty="0"/>
        </a:p>
      </dsp:txBody>
      <dsp:txXfrm>
        <a:off x="1953018" y="2736331"/>
        <a:ext cx="1571617" cy="849624"/>
      </dsp:txXfrm>
    </dsp:sp>
    <dsp:sp modelId="{BA978192-362E-46D5-86D0-39D44FCD8F74}">
      <dsp:nvSpPr>
        <dsp:cNvPr id="0" name=""/>
        <dsp:cNvSpPr/>
      </dsp:nvSpPr>
      <dsp:spPr>
        <a:xfrm rot="5400000">
          <a:off x="2569610" y="3634951"/>
          <a:ext cx="338434" cy="406120"/>
        </a:xfrm>
        <a:prstGeom prst="mathNotEqual">
          <a:avLst/>
        </a:prstGeom>
        <a:solidFill>
          <a:schemeClr val="accent4">
            <a:hueOff val="-8569774"/>
            <a:satOff val="17563"/>
            <a:lumOff val="823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600" kern="1200"/>
        </a:p>
      </dsp:txBody>
      <dsp:txXfrm rot="-5400000">
        <a:off x="2616991" y="3668794"/>
        <a:ext cx="243672" cy="236904"/>
      </dsp:txXfrm>
    </dsp:sp>
    <dsp:sp modelId="{D90F1E6B-9F73-45A3-BF67-288DB84172C8}">
      <dsp:nvSpPr>
        <dsp:cNvPr id="0" name=""/>
        <dsp:cNvSpPr/>
      </dsp:nvSpPr>
      <dsp:spPr>
        <a:xfrm>
          <a:off x="1926585" y="4063635"/>
          <a:ext cx="1624483" cy="902490"/>
        </a:xfrm>
        <a:prstGeom prst="roundRect">
          <a:avLst>
            <a:gd name="adj" fmla="val 10000"/>
          </a:avLst>
        </a:prstGeom>
        <a:solidFill>
          <a:schemeClr val="accent4">
            <a:hueOff val="-8569774"/>
            <a:satOff val="17563"/>
            <a:lumOff val="823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400" kern="1200" dirty="0"/>
            <a:t>Conclusion</a:t>
          </a:r>
          <a:endParaRPr lang="zh-TW" altLang="en-US" sz="2400" kern="1200" dirty="0"/>
        </a:p>
      </dsp:txBody>
      <dsp:txXfrm>
        <a:off x="1953018" y="4090068"/>
        <a:ext cx="1571617" cy="8496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75A4D088-231B-41DF-AF1A-4FDA84FEFA73}" type="datetimeFigureOut">
              <a:rPr lang="zh-TW" altLang="en-US" smtClean="0"/>
              <a:pPr/>
              <a:t>2020/12/20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BD9F128-CF2F-4BE3-BE2C-C6BBF44B5F2A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7243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D088-231B-41DF-AF1A-4FDA84FEFA73}" type="datetimeFigureOut">
              <a:rPr lang="zh-TW" altLang="en-US" smtClean="0"/>
              <a:pPr/>
              <a:t>2020/12/20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F128-CF2F-4BE3-BE2C-C6BBF44B5F2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2345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D088-231B-41DF-AF1A-4FDA84FEFA73}" type="datetimeFigureOut">
              <a:rPr lang="zh-TW" altLang="en-US" smtClean="0"/>
              <a:pPr/>
              <a:t>2020/12/20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F128-CF2F-4BE3-BE2C-C6BBF44B5F2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3686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D088-231B-41DF-AF1A-4FDA84FEFA73}" type="datetimeFigureOut">
              <a:rPr lang="zh-TW" altLang="en-US" smtClean="0"/>
              <a:pPr/>
              <a:t>2020/12/20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F128-CF2F-4BE3-BE2C-C6BBF44B5F2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0462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D088-231B-41DF-AF1A-4FDA84FEFA73}" type="datetimeFigureOut">
              <a:rPr lang="zh-TW" altLang="en-US" smtClean="0"/>
              <a:pPr/>
              <a:t>2020/12/20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F128-CF2F-4BE3-BE2C-C6BBF44B5F2A}" type="slidenum">
              <a:rPr lang="zh-TW" altLang="en-US" smtClean="0"/>
              <a:pPr/>
              <a:t>‹#›</a:t>
            </a:fld>
            <a:endParaRPr lang="zh-TW" alt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750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D088-231B-41DF-AF1A-4FDA84FEFA73}" type="datetimeFigureOut">
              <a:rPr lang="zh-TW" altLang="en-US" smtClean="0"/>
              <a:pPr/>
              <a:t>2020/12/20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F128-CF2F-4BE3-BE2C-C6BBF44B5F2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3929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D088-231B-41DF-AF1A-4FDA84FEFA73}" type="datetimeFigureOut">
              <a:rPr lang="zh-TW" altLang="en-US" smtClean="0"/>
              <a:pPr/>
              <a:t>2020/12/20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F128-CF2F-4BE3-BE2C-C6BBF44B5F2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2302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D088-231B-41DF-AF1A-4FDA84FEFA73}" type="datetimeFigureOut">
              <a:rPr lang="zh-TW" altLang="en-US" smtClean="0"/>
              <a:pPr/>
              <a:t>2020/12/20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F128-CF2F-4BE3-BE2C-C6BBF44B5F2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5334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D088-231B-41DF-AF1A-4FDA84FEFA73}" type="datetimeFigureOut">
              <a:rPr lang="zh-TW" altLang="en-US" smtClean="0"/>
              <a:pPr/>
              <a:t>2020/12/20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F128-CF2F-4BE3-BE2C-C6BBF44B5F2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4164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D088-231B-41DF-AF1A-4FDA84FEFA73}" type="datetimeFigureOut">
              <a:rPr lang="zh-TW" altLang="en-US" smtClean="0"/>
              <a:pPr/>
              <a:t>2020/12/20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F128-CF2F-4BE3-BE2C-C6BBF44B5F2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5317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D088-231B-41DF-AF1A-4FDA84FEFA73}" type="datetimeFigureOut">
              <a:rPr lang="zh-TW" altLang="en-US" smtClean="0"/>
              <a:pPr/>
              <a:t>2020/12/20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D9F128-CF2F-4BE3-BE2C-C6BBF44B5F2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80169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75A4D088-231B-41DF-AF1A-4FDA84FEFA73}" type="datetimeFigureOut">
              <a:rPr lang="zh-TW" altLang="en-US" smtClean="0"/>
              <a:pPr/>
              <a:t>2020/12/20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4BD9F128-CF2F-4BE3-BE2C-C6BBF44B5F2A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94162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tx1"/>
        </a:buClr>
        <a:buSzPct val="80000"/>
        <a:buFont typeface="Corbe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SzPct val="80000"/>
        <a:buFont typeface="Corbe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0CAcQjRw&amp;url=https://sites.google.com/site/mendomundo/home/logical-fallacies&amp;ei=gbhiVZmlAYyXuATd64KgDg&amp;psig=AFQjCNH4zoyB0QewIflaQ7S3j8Ju6ESwKg&amp;ust=1432619478809956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Lecture </a:t>
            </a:r>
            <a:r>
              <a:rPr lang="en-US" altLang="zh-TW" dirty="0" smtClean="0"/>
              <a:t>10</a:t>
            </a:r>
            <a:endParaRPr lang="en-US" altLang="zh-TW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Logical Fallacies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altLang="zh-TW" b="1" dirty="0" smtClean="0"/>
              <a:t>(3) Look </a:t>
            </a:r>
            <a:r>
              <a:rPr lang="en-US" altLang="zh-TW" b="1" dirty="0"/>
              <a:t>Who’s Talking (</a:t>
            </a:r>
            <a:r>
              <a:rPr lang="en-US" altLang="zh-TW" b="1" dirty="0" err="1"/>
              <a:t>Tu</a:t>
            </a:r>
            <a:r>
              <a:rPr lang="en-US" altLang="zh-TW" b="1" dirty="0"/>
              <a:t> </a:t>
            </a:r>
            <a:r>
              <a:rPr lang="en-US" altLang="zh-TW" b="1" dirty="0" err="1"/>
              <a:t>Quoque</a:t>
            </a:r>
            <a:r>
              <a:rPr lang="en-US" altLang="zh-TW" b="1" dirty="0"/>
              <a:t>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3001" y="2057400"/>
            <a:ext cx="4953000" cy="4038600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zh-TW" dirty="0" smtClean="0"/>
              <a:t>Reject the argument simply that person fails to practice what he preaches.</a:t>
            </a:r>
          </a:p>
          <a:p>
            <a:pPr marL="342900" indent="-342900"/>
            <a:r>
              <a:rPr lang="en-US" altLang="zh-TW" dirty="0" smtClean="0"/>
              <a:t>Arguments </a:t>
            </a:r>
            <a:r>
              <a:rPr lang="en-US" altLang="zh-TW" dirty="0"/>
              <a:t>are good or bad not because of who offers </a:t>
            </a:r>
            <a:r>
              <a:rPr lang="en-US" altLang="zh-TW" dirty="0" smtClean="0"/>
              <a:t>them</a:t>
            </a:r>
          </a:p>
          <a:p>
            <a:pPr marL="342900" indent="-342900"/>
            <a:r>
              <a:rPr lang="en-US" altLang="zh-TW" dirty="0" smtClean="0"/>
              <a:t>Pattern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P1: X fails to follow his or her own advice.</a:t>
            </a:r>
          </a:p>
          <a:p>
            <a:pPr marL="0" indent="0">
              <a:buNone/>
            </a:pPr>
            <a:r>
              <a:rPr lang="en-US" altLang="zh-TW" dirty="0"/>
              <a:t>C: Therefore, X’s claim or argument should be rejected.</a:t>
            </a:r>
          </a:p>
          <a:p>
            <a:endParaRPr lang="en-US" altLang="zh-TW" dirty="0"/>
          </a:p>
        </p:txBody>
      </p:sp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9B34AD39-5E71-47AC-853D-43AEA948DBBC}"/>
              </a:ext>
            </a:extLst>
          </p:cNvPr>
          <p:cNvSpPr txBox="1"/>
          <p:nvPr/>
        </p:nvSpPr>
        <p:spPr>
          <a:xfrm>
            <a:off x="6312024" y="5085184"/>
            <a:ext cx="5256584" cy="132343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 err="1"/>
              <a:t>Najib</a:t>
            </a:r>
            <a:r>
              <a:rPr lang="en-US" altLang="zh-TW" sz="2000" dirty="0"/>
              <a:t>: The government should make sure everyone are treated fairly and lawfully.</a:t>
            </a:r>
          </a:p>
          <a:p>
            <a:r>
              <a:rPr lang="en-US" altLang="zh-TW" sz="2000" dirty="0"/>
              <a:t>People: He has no position to request for this because he </a:t>
            </a:r>
            <a:r>
              <a:rPr lang="en-US" altLang="zh-TW" sz="2000" dirty="0">
                <a:solidFill>
                  <a:srgbClr val="FF0000"/>
                </a:solidFill>
              </a:rPr>
              <a:t>fail to do so </a:t>
            </a:r>
            <a:r>
              <a:rPr lang="en-US" altLang="zh-TW" sz="2000" dirty="0"/>
              <a:t>too!</a:t>
            </a:r>
            <a:endParaRPr lang="zh-TW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5C6D7D62-4A82-4FC0-9788-FAD4AB8DEF48}"/>
              </a:ext>
            </a:extLst>
          </p:cNvPr>
          <p:cNvSpPr/>
          <p:nvPr/>
        </p:nvSpPr>
        <p:spPr>
          <a:xfrm>
            <a:off x="6310880" y="1642794"/>
            <a:ext cx="5256583" cy="70788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TW" sz="2000" dirty="0"/>
              <a:t>Dad: You should quit smoking.</a:t>
            </a:r>
          </a:p>
          <a:p>
            <a:r>
              <a:rPr lang="en-US" altLang="zh-TW" sz="2000" dirty="0"/>
              <a:t>Son: I’ll quit </a:t>
            </a:r>
            <a:r>
              <a:rPr lang="en-US" altLang="zh-TW" sz="2000" dirty="0">
                <a:solidFill>
                  <a:srgbClr val="FF0000"/>
                </a:solidFill>
              </a:rPr>
              <a:t>when you do</a:t>
            </a:r>
            <a:r>
              <a:rPr lang="en-US" altLang="zh-TW" sz="2000" dirty="0"/>
              <a:t>, dad!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="" xmlns:a16="http://schemas.microsoft.com/office/drawing/2014/main" id="{F52BFEF8-180D-4B78-B263-F93DEE1B98A6}"/>
              </a:ext>
            </a:extLst>
          </p:cNvPr>
          <p:cNvSpPr txBox="1"/>
          <p:nvPr/>
        </p:nvSpPr>
        <p:spPr>
          <a:xfrm>
            <a:off x="6312024" y="2645272"/>
            <a:ext cx="5256584" cy="224676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sz="2000" dirty="0"/>
              <a:t>Dewan Rakyat Deputy Speaker Nga </a:t>
            </a:r>
            <a:r>
              <a:rPr lang="en-US" altLang="zh-TW" sz="2000" dirty="0" err="1"/>
              <a:t>Kor</a:t>
            </a:r>
            <a:r>
              <a:rPr lang="en-US" altLang="zh-TW" sz="2000" dirty="0"/>
              <a:t> Ming is in no position to talk about integrity when he himself had failed to </a:t>
            </a:r>
            <a:r>
              <a:rPr lang="en-US" altLang="zh-TW" sz="2000" dirty="0" err="1"/>
              <a:t>honour</a:t>
            </a:r>
            <a:r>
              <a:rPr lang="en-US" altLang="zh-TW" sz="2000" dirty="0"/>
              <a:t> his election promise, to distribute freehold land titles to all Chinese new villagers in </a:t>
            </a:r>
            <a:r>
              <a:rPr lang="en-US" altLang="zh-TW" sz="2000" dirty="0" err="1"/>
              <a:t>Teluk</a:t>
            </a:r>
            <a:r>
              <a:rPr lang="en-US" altLang="zh-TW" sz="2000" dirty="0"/>
              <a:t> </a:t>
            </a:r>
            <a:r>
              <a:rPr lang="en-US" altLang="zh-TW" sz="2000" dirty="0" err="1"/>
              <a:t>Intan</a:t>
            </a:r>
            <a:r>
              <a:rPr lang="en-US" altLang="zh-TW" sz="2000" dirty="0"/>
              <a:t> during the Lunar New Year celebrations. (from MCA website)</a:t>
            </a:r>
            <a:endParaRPr lang="zh-TW" alt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(4) Two </a:t>
            </a:r>
            <a:r>
              <a:rPr lang="en-US" altLang="zh-TW" b="1" dirty="0"/>
              <a:t>wrongs make a right</a:t>
            </a:r>
            <a:endParaRPr lang="zh-TW" altLang="en-US" b="1" dirty="0"/>
          </a:p>
        </p:txBody>
      </p:sp>
      <p:pic>
        <p:nvPicPr>
          <p:cNvPr id="6" name="圖片 5" descr="two wrong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36360" y="1880828"/>
            <a:ext cx="2603457" cy="3096344"/>
          </a:xfrm>
          <a:prstGeom prst="rect">
            <a:avLst/>
          </a:prstGeom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>
            <a:normAutofit lnSpcReduction="10000"/>
          </a:bodyPr>
          <a:lstStyle/>
          <a:p>
            <a:pPr marL="342900" indent="-342900"/>
            <a:r>
              <a:rPr lang="en-US" altLang="zh-TW" dirty="0" smtClean="0"/>
              <a:t>To </a:t>
            </a:r>
            <a:r>
              <a:rPr lang="en-US" altLang="zh-TW" dirty="0"/>
              <a:t>justify a wrongful act by claiming that some other act is just as bad or </a:t>
            </a:r>
            <a:r>
              <a:rPr lang="en-US" altLang="zh-TW" dirty="0" smtClean="0"/>
              <a:t>worse</a:t>
            </a:r>
          </a:p>
          <a:p>
            <a:pPr marL="342900" indent="-342900"/>
            <a:r>
              <a:rPr lang="en-US" altLang="zh-TW" dirty="0" smtClean="0"/>
              <a:t>Make excuse</a:t>
            </a:r>
          </a:p>
          <a:p>
            <a:pPr marL="342900" indent="-342900"/>
            <a:r>
              <a:rPr lang="en-US" altLang="zh-TW" dirty="0" smtClean="0"/>
              <a:t>Pattern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P1: Everyone do X</a:t>
            </a:r>
          </a:p>
          <a:p>
            <a:pPr marL="0" indent="0">
              <a:buNone/>
            </a:pPr>
            <a:r>
              <a:rPr lang="en-US" altLang="zh-TW" dirty="0"/>
              <a:t>C: Therefore, doing X is not wrong.</a:t>
            </a:r>
          </a:p>
          <a:p>
            <a:pPr marL="0" indent="0">
              <a:buNone/>
            </a:pPr>
            <a:endParaRPr lang="en-US" altLang="zh-TW" i="1" dirty="0"/>
          </a:p>
          <a:p>
            <a:pPr marL="0" indent="0">
              <a:buNone/>
            </a:pPr>
            <a:r>
              <a:rPr lang="en-US" altLang="zh-TW" i="1" dirty="0"/>
              <a:t>Jimmy stole Tommy’s lunch </a:t>
            </a:r>
            <a:r>
              <a:rPr lang="en-US" altLang="zh-TW" i="1" dirty="0">
                <a:solidFill>
                  <a:srgbClr val="FF0000"/>
                </a:solidFill>
              </a:rPr>
              <a:t>in the past</a:t>
            </a:r>
            <a:r>
              <a:rPr lang="en-US" altLang="zh-TW" i="1" dirty="0"/>
              <a:t>. Therefore, it is acceptable for Tommy to steal Jimmy’s lunch today.</a:t>
            </a:r>
          </a:p>
          <a:p>
            <a:pPr marL="0" indent="0">
              <a:buNone/>
            </a:pPr>
            <a:r>
              <a:rPr lang="en-US" altLang="zh-TW" i="1" dirty="0"/>
              <a:t>Why can’t I break the traffic rules? Other people </a:t>
            </a:r>
            <a:r>
              <a:rPr lang="en-US" altLang="zh-TW" i="1" dirty="0">
                <a:solidFill>
                  <a:srgbClr val="FF0000"/>
                </a:solidFill>
              </a:rPr>
              <a:t>do the same thing</a:t>
            </a:r>
            <a:r>
              <a:rPr lang="en-US" altLang="zh-TW" i="1" dirty="0"/>
              <a:t>.</a:t>
            </a:r>
          </a:p>
        </p:txBody>
      </p:sp>
      <p:sp>
        <p:nvSpPr>
          <p:cNvPr id="8194" name="AutoShape 2" descr="「two wrongs make it right」的圖片搜尋結果"/>
          <p:cNvSpPr>
            <a:spLocks noChangeAspect="1" noChangeArrowheads="1"/>
          </p:cNvSpPr>
          <p:nvPr/>
        </p:nvSpPr>
        <p:spPr bwMode="auto">
          <a:xfrm>
            <a:off x="152400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9896" y="1805693"/>
            <a:ext cx="3113903" cy="4529313"/>
          </a:xfrm>
          <a:prstGeom prst="rect">
            <a:avLst/>
          </a:prstGeom>
        </p:spPr>
      </p:pic>
      <p:pic>
        <p:nvPicPr>
          <p:cNvPr id="1026" name="Picture 2" descr="http://i174.photobucket.com/albums/w93/dscapo123/Fallacy-Ad%20Baculum/adbaculum.jp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/>
          <a:stretch/>
        </p:blipFill>
        <p:spPr bwMode="auto">
          <a:xfrm>
            <a:off x="8472236" y="2128944"/>
            <a:ext cx="3113904" cy="2600109"/>
          </a:xfrm>
          <a:prstGeom prst="rect">
            <a:avLst/>
          </a:prstGeom>
          <a:noFill/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4954" y="838200"/>
            <a:ext cx="5661126" cy="1020232"/>
          </a:xfrm>
        </p:spPr>
        <p:txBody>
          <a:bodyPr>
            <a:normAutofit/>
          </a:bodyPr>
          <a:lstStyle/>
          <a:p>
            <a:r>
              <a:rPr lang="en-US" altLang="zh-TW" sz="4000" b="1" dirty="0" smtClean="0"/>
              <a:t>(5) Appeal </a:t>
            </a:r>
            <a:r>
              <a:rPr lang="en-US" altLang="zh-TW" sz="4000" b="1" dirty="0"/>
              <a:t>to </a:t>
            </a:r>
            <a:r>
              <a:rPr lang="en-US" altLang="zh-TW" sz="4000" b="1" dirty="0" smtClean="0"/>
              <a:t>Force</a:t>
            </a:r>
            <a:endParaRPr lang="zh-TW" altLang="en-US" sz="40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54954" y="2120900"/>
            <a:ext cx="3572893" cy="3898900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zh-TW" dirty="0" smtClean="0"/>
              <a:t>Threatens </a:t>
            </a:r>
            <a:r>
              <a:rPr lang="en-US" altLang="zh-TW" dirty="0"/>
              <a:t>harm to a reader or listener </a:t>
            </a:r>
          </a:p>
          <a:p>
            <a:pPr>
              <a:buFont typeface="+mj-lt"/>
              <a:buAutoNum type="arabicPeriod"/>
            </a:pPr>
            <a:r>
              <a:rPr lang="en-US" altLang="zh-TW" dirty="0"/>
              <a:t>This threat is irrelevant to the truth of the arguer’s conclusion</a:t>
            </a:r>
            <a:endParaRPr lang="zh-TW" altLang="en-US" dirty="0"/>
          </a:p>
          <a:p>
            <a:pPr>
              <a:buFont typeface="+mj-lt"/>
              <a:buAutoNum type="arabicPeriod"/>
            </a:pPr>
            <a:r>
              <a:rPr lang="en-US" altLang="zh-TW" dirty="0"/>
              <a:t>Scare tactics provide no relevant evidence that supports the conclusion.</a:t>
            </a:r>
          </a:p>
          <a:p>
            <a:endParaRPr lang="en-US" altLang="zh-TW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「fallacy appeal to emotion」的圖片搜尋結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35043" y="998261"/>
            <a:ext cx="3255721" cy="271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01236" y="629265"/>
            <a:ext cx="5930868" cy="1622322"/>
          </a:xfrm>
        </p:spPr>
        <p:txBody>
          <a:bodyPr>
            <a:normAutofit/>
          </a:bodyPr>
          <a:lstStyle/>
          <a:p>
            <a:pPr marL="0" indent="0"/>
            <a:r>
              <a:rPr lang="en-US" altLang="zh-TW" b="1" dirty="0" smtClean="0"/>
              <a:t>(6) Appeal </a:t>
            </a:r>
            <a:r>
              <a:rPr lang="en-US" altLang="zh-TW" b="1" dirty="0"/>
              <a:t>to Emotion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5639" y="2012484"/>
            <a:ext cx="6072776" cy="4097619"/>
          </a:xfrm>
        </p:spPr>
        <p:txBody>
          <a:bodyPr anchor="ctr">
            <a:normAutofit/>
          </a:bodyPr>
          <a:lstStyle/>
          <a:p>
            <a:pPr marL="342900" indent="-342900"/>
            <a:r>
              <a:rPr lang="en-US" altLang="zh-TW" dirty="0" smtClean="0"/>
              <a:t>Use </a:t>
            </a:r>
            <a:r>
              <a:rPr lang="en-US" altLang="zh-TW" dirty="0"/>
              <a:t>emotional appeals to hinder or obscure rational </a:t>
            </a:r>
            <a:r>
              <a:rPr lang="en-US" altLang="zh-TW" dirty="0" smtClean="0"/>
              <a:t>thinking</a:t>
            </a:r>
          </a:p>
          <a:p>
            <a:pPr marL="342900" indent="-342900"/>
            <a:r>
              <a:rPr lang="en-US" altLang="zh-TW" dirty="0" smtClean="0"/>
              <a:t>Such </a:t>
            </a:r>
            <a:r>
              <a:rPr lang="en-US" altLang="zh-TW" dirty="0"/>
              <a:t>feelings are not logically relevant to the arguer’s </a:t>
            </a:r>
            <a:r>
              <a:rPr lang="en-US" altLang="zh-TW" dirty="0" smtClean="0"/>
              <a:t>conclusion</a:t>
            </a:r>
          </a:p>
          <a:p>
            <a:pPr marL="342900" indent="-342900"/>
            <a:r>
              <a:rPr lang="en-US" altLang="zh-TW" dirty="0" smtClean="0"/>
              <a:t>Anger</a:t>
            </a:r>
            <a:r>
              <a:rPr lang="en-US" altLang="zh-TW" dirty="0"/>
              <a:t>, pity, compassion, guilty, etc.</a:t>
            </a:r>
          </a:p>
          <a:p>
            <a:pPr marL="457200" lvl="1" indent="0">
              <a:buNone/>
            </a:pPr>
            <a:endParaRPr lang="en-US" altLang="zh-TW" dirty="0"/>
          </a:p>
          <a:p>
            <a:r>
              <a:rPr lang="en-US" altLang="zh-TW" dirty="0"/>
              <a:t>Lawyer: There is no doubt that my client committed to murder. </a:t>
            </a:r>
            <a:r>
              <a:rPr lang="en-US" altLang="zh-TW" b="1" dirty="0"/>
              <a:t>But she comes from a poor family and a tough life</a:t>
            </a:r>
            <a:r>
              <a:rPr lang="en-US" altLang="zh-TW" dirty="0"/>
              <a:t>. Therefore, she is not guilty.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43686A88-2B19-430A-A542-444B6A69D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800" y="3965543"/>
            <a:ext cx="4449918" cy="209048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t="5975" r="4" b="8980"/>
          <a:stretch/>
        </p:blipFill>
        <p:spPr>
          <a:xfrm>
            <a:off x="1151467" y="2348880"/>
            <a:ext cx="4345024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(7) Bandwagon </a:t>
            </a:r>
            <a:r>
              <a:rPr lang="en-US" altLang="zh-TW" b="1" dirty="0"/>
              <a:t>Argument (Following the popularity)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837021" y="1772816"/>
            <a:ext cx="5659579" cy="4553212"/>
          </a:xfrm>
        </p:spPr>
        <p:txBody>
          <a:bodyPr anchor="ctr">
            <a:normAutofit/>
          </a:bodyPr>
          <a:lstStyle/>
          <a:p>
            <a:pPr marL="285750" indent="-285750"/>
            <a:r>
              <a:rPr lang="en-US" altLang="zh-TW" sz="1700" dirty="0" smtClean="0"/>
              <a:t>Plays </a:t>
            </a:r>
            <a:r>
              <a:rPr lang="en-US" altLang="zh-TW" sz="1700" dirty="0"/>
              <a:t>on a person’s desire to be popular, accepted, </a:t>
            </a:r>
            <a:r>
              <a:rPr lang="en-US" altLang="zh-TW" sz="1700" dirty="0" smtClean="0"/>
              <a:t>valued</a:t>
            </a:r>
          </a:p>
          <a:p>
            <a:pPr marL="342900" indent="-342900"/>
            <a:r>
              <a:rPr lang="en-US" altLang="zh-TW" sz="1900" dirty="0" smtClean="0"/>
              <a:t>A </a:t>
            </a:r>
            <a:r>
              <a:rPr lang="en-US" altLang="zh-TW" sz="1900" dirty="0"/>
              <a:t>belief or a practice is popular usually provides little or not evidence that the belief is true or that the practice is </a:t>
            </a:r>
            <a:r>
              <a:rPr lang="en-US" altLang="zh-TW" sz="1900" dirty="0" smtClean="0"/>
              <a:t>good.</a:t>
            </a:r>
          </a:p>
          <a:p>
            <a:pPr marL="342900" indent="-342900"/>
            <a:r>
              <a:rPr lang="en-US" altLang="zh-TW" sz="1900" dirty="0" smtClean="0"/>
              <a:t>Common </a:t>
            </a:r>
            <a:r>
              <a:rPr lang="en-US" altLang="zh-TW" sz="1900" dirty="0"/>
              <a:t>in </a:t>
            </a:r>
            <a:r>
              <a:rPr lang="en-US" altLang="zh-TW" sz="1900" dirty="0" smtClean="0"/>
              <a:t>advertising</a:t>
            </a:r>
          </a:p>
          <a:p>
            <a:pPr marL="285750" indent="-285750"/>
            <a:r>
              <a:rPr lang="en-US" altLang="zh-TW" sz="1700" dirty="0" smtClean="0"/>
              <a:t>Pattern</a:t>
            </a:r>
            <a:r>
              <a:rPr lang="en-US" altLang="zh-TW" sz="1700" dirty="0"/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1700" dirty="0"/>
              <a:t>P1: Everybody believes or does X.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1700" dirty="0"/>
              <a:t>C: Therefore, you should believe or do X, too.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zh-TW" sz="1700" dirty="0"/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1600" dirty="0"/>
              <a:t>I can’t believe you’re going to the library. You </a:t>
            </a:r>
            <a:r>
              <a:rPr lang="en-US" altLang="zh-TW" sz="1600" dirty="0">
                <a:solidFill>
                  <a:srgbClr val="FF0000"/>
                </a:solidFill>
              </a:rPr>
              <a:t>don’t want people to think </a:t>
            </a:r>
            <a:r>
              <a:rPr lang="en-US" altLang="zh-TW" sz="1600" dirty="0"/>
              <a:t>you are a nerd, do you?</a:t>
            </a:r>
            <a:endParaRPr lang="zh-TW" altLang="en-US" sz="1600" dirty="0"/>
          </a:p>
        </p:txBody>
      </p:sp>
      <p:sp>
        <p:nvSpPr>
          <p:cNvPr id="5" name="矩形 4"/>
          <p:cNvSpPr/>
          <p:nvPr/>
        </p:nvSpPr>
        <p:spPr>
          <a:xfrm>
            <a:off x="911711" y="5664176"/>
            <a:ext cx="4824536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TW" dirty="0"/>
              <a:t>Now </a:t>
            </a:r>
            <a:r>
              <a:rPr lang="en-US" altLang="zh-TW" dirty="0">
                <a:solidFill>
                  <a:srgbClr val="FF0000"/>
                </a:solidFill>
              </a:rPr>
              <a:t>everyone</a:t>
            </a:r>
            <a:r>
              <a:rPr lang="en-US" altLang="zh-TW" dirty="0"/>
              <a:t> vote for </a:t>
            </a:r>
            <a:r>
              <a:rPr lang="en-US" altLang="zh-TW" dirty="0" err="1"/>
              <a:t>Pakatan</a:t>
            </a:r>
            <a:r>
              <a:rPr lang="en-US" altLang="zh-TW" dirty="0"/>
              <a:t> </a:t>
            </a:r>
            <a:r>
              <a:rPr lang="en-US" altLang="zh-TW" dirty="0" err="1"/>
              <a:t>Harapan</a:t>
            </a:r>
            <a:r>
              <a:rPr lang="en-US" altLang="zh-TW" dirty="0"/>
              <a:t>. Why you still insist to vote for </a:t>
            </a:r>
            <a:r>
              <a:rPr lang="en-US" altLang="zh-TW" dirty="0" err="1"/>
              <a:t>Barisan</a:t>
            </a:r>
            <a:r>
              <a:rPr lang="en-US" altLang="zh-TW" dirty="0"/>
              <a:t> Nasional?</a:t>
            </a:r>
            <a:endParaRPr lang="zh-TW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304" y="1700808"/>
            <a:ext cx="2518676" cy="3022411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altLang="zh-TW" b="1" dirty="0" smtClean="0"/>
              <a:t>(8) Straw man Fallacy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TW" dirty="0" smtClean="0"/>
              <a:t>Distorts </a:t>
            </a:r>
            <a:r>
              <a:rPr lang="en-US" altLang="zh-TW" dirty="0"/>
              <a:t>someone’s argument in order to make it easier to </a:t>
            </a:r>
            <a:r>
              <a:rPr lang="en-US" altLang="zh-TW" dirty="0" smtClean="0"/>
              <a:t>attack</a:t>
            </a:r>
          </a:p>
          <a:p>
            <a:pPr marL="0" indent="0">
              <a:buNone/>
            </a:pPr>
            <a:r>
              <a:rPr lang="en-US" altLang="zh-TW" dirty="0" smtClean="0"/>
              <a:t>Make </a:t>
            </a:r>
            <a:r>
              <a:rPr lang="en-US" altLang="zh-TW" dirty="0"/>
              <a:t>the argument seem weaker or less plausible than it really is</a:t>
            </a:r>
          </a:p>
          <a:p>
            <a:endParaRPr lang="en-US" altLang="zh-TW" dirty="0"/>
          </a:p>
          <a:p>
            <a:r>
              <a:rPr lang="en-US" altLang="zh-TW" dirty="0"/>
              <a:t>Pattern:</a:t>
            </a:r>
          </a:p>
          <a:p>
            <a:pPr marL="0" indent="0">
              <a:buNone/>
            </a:pPr>
            <a:r>
              <a:rPr lang="en-US" altLang="zh-TW" dirty="0"/>
              <a:t>X’s view is false or unjustified. Therefore, X’s view should be rejected.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i="1" dirty="0"/>
              <a:t>A: The Prime Minister has nominated Tommy Thomas a new Attorney General. I agree with this nomination because Tommy is </a:t>
            </a:r>
            <a:r>
              <a:rPr lang="en-US" altLang="zh-TW" i="1" dirty="0">
                <a:solidFill>
                  <a:srgbClr val="FF0000"/>
                </a:solidFill>
              </a:rPr>
              <a:t>an expert and quite experience </a:t>
            </a:r>
            <a:r>
              <a:rPr lang="en-US" altLang="zh-TW" i="1" dirty="0"/>
              <a:t>on our legal system.</a:t>
            </a:r>
          </a:p>
          <a:p>
            <a:r>
              <a:rPr lang="en-US" altLang="zh-TW" i="1" dirty="0"/>
              <a:t>B: I can’t believe that you agree with </a:t>
            </a:r>
            <a:r>
              <a:rPr lang="en-US" altLang="zh-TW" i="1" dirty="0">
                <a:solidFill>
                  <a:srgbClr val="FF0000"/>
                </a:solidFill>
              </a:rPr>
              <a:t>a non-Muslim and betray Malays</a:t>
            </a:r>
            <a:r>
              <a:rPr lang="en-US" altLang="zh-TW" i="1" dirty="0"/>
              <a:t>.</a:t>
            </a:r>
            <a:endParaRPr lang="zh-TW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相關圖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36879" y="438172"/>
            <a:ext cx="5793969" cy="434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4941046" cy="1020232"/>
          </a:xfrm>
        </p:spPr>
        <p:txBody>
          <a:bodyPr>
            <a:normAutofit/>
          </a:bodyPr>
          <a:lstStyle/>
          <a:p>
            <a:pPr marL="0" indent="0"/>
            <a:r>
              <a:rPr lang="en-US" altLang="zh-TW" sz="3600" b="1" dirty="0" smtClean="0"/>
              <a:t>(9) Red Herring Fallacy</a:t>
            </a:r>
            <a:endParaRPr lang="en-US" altLang="zh-TW" sz="36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54955" y="2120900"/>
            <a:ext cx="4125782" cy="3898900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zh-TW" dirty="0" smtClean="0"/>
              <a:t>Try </a:t>
            </a:r>
            <a:r>
              <a:rPr lang="en-US" altLang="zh-TW" dirty="0"/>
              <a:t>to sidetrack his or her audience by raising an irrelevant issue</a:t>
            </a:r>
          </a:p>
          <a:p>
            <a:r>
              <a:rPr lang="en-US" altLang="zh-TW" dirty="0"/>
              <a:t>Claim that the original issue has effectively been settle by the irrelevant diversion</a:t>
            </a:r>
          </a:p>
          <a:p>
            <a:r>
              <a:rPr lang="en-US" altLang="zh-TW" dirty="0"/>
              <a:t>Changing or evading the issue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280737" y="5217683"/>
            <a:ext cx="59290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b="1" dirty="0"/>
              <a:t>The situation becomes worse as the </a:t>
            </a:r>
            <a:r>
              <a:rPr lang="en-US" altLang="zh-TW" b="1" dirty="0">
                <a:solidFill>
                  <a:srgbClr val="FF0000"/>
                </a:solidFill>
              </a:rPr>
              <a:t>terror attacks </a:t>
            </a:r>
            <a:r>
              <a:rPr lang="en-US" altLang="zh-TW" b="1" dirty="0"/>
              <a:t>happened frequently. Therefore, United Kingdom should </a:t>
            </a:r>
            <a:r>
              <a:rPr lang="en-US" altLang="zh-TW" b="1" dirty="0">
                <a:solidFill>
                  <a:srgbClr val="FF0000"/>
                </a:solidFill>
              </a:rPr>
              <a:t>withdraw from European Union </a:t>
            </a:r>
            <a:r>
              <a:rPr lang="en-US" altLang="zh-TW" b="1" dirty="0"/>
              <a:t>in order to protect own benefits..</a:t>
            </a:r>
            <a:endParaRPr lang="zh-TW" altLang="en-US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altLang="zh-TW" b="1" dirty="0" smtClean="0"/>
              <a:t>Fallacy of Equivocation</a:t>
            </a:r>
            <a:endParaRPr lang="en-US" altLang="zh-TW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altLang="zh-TW" dirty="0" smtClean="0"/>
              <a:t>A </a:t>
            </a:r>
            <a:r>
              <a:rPr lang="en-US" altLang="zh-TW" dirty="0"/>
              <a:t>key word is used in two or more senses in the same </a:t>
            </a:r>
            <a:r>
              <a:rPr lang="en-US" altLang="zh-TW" dirty="0" smtClean="0"/>
              <a:t>argument</a:t>
            </a:r>
          </a:p>
          <a:p>
            <a:pPr marL="342900" indent="-342900"/>
            <a:r>
              <a:rPr lang="en-US" altLang="zh-TW" dirty="0" smtClean="0"/>
              <a:t>The </a:t>
            </a:r>
            <a:r>
              <a:rPr lang="en-US" altLang="zh-TW" dirty="0"/>
              <a:t>apparent success of the argument depends on the shift in </a:t>
            </a:r>
            <a:r>
              <a:rPr lang="en-US" altLang="zh-TW" dirty="0" smtClean="0"/>
              <a:t>meaning</a:t>
            </a:r>
          </a:p>
          <a:p>
            <a:pPr marL="342900" indent="-342900"/>
            <a:r>
              <a:rPr lang="en-US" altLang="zh-TW" dirty="0" smtClean="0"/>
              <a:t>It </a:t>
            </a:r>
            <a:r>
              <a:rPr lang="en-US" altLang="zh-TW" dirty="0"/>
              <a:t>could be a valid argument</a:t>
            </a:r>
          </a:p>
          <a:p>
            <a:endParaRPr lang="en-US" altLang="zh-TW" dirty="0"/>
          </a:p>
          <a:p>
            <a:r>
              <a:rPr lang="en-US" altLang="zh-TW" dirty="0"/>
              <a:t>Example:</a:t>
            </a:r>
          </a:p>
          <a:p>
            <a:r>
              <a:rPr lang="en-US" altLang="zh-TW" dirty="0"/>
              <a:t>Science has discovered many </a:t>
            </a:r>
            <a:r>
              <a:rPr lang="en-US" altLang="zh-TW" dirty="0">
                <a:solidFill>
                  <a:srgbClr val="FF0000"/>
                </a:solidFill>
              </a:rPr>
              <a:t>laws</a:t>
            </a:r>
            <a:r>
              <a:rPr lang="en-US" altLang="zh-TW" dirty="0"/>
              <a:t> of nature. This surely constitutes proof that there is a God, for wherever there are </a:t>
            </a:r>
            <a:r>
              <a:rPr lang="en-US" altLang="zh-TW" dirty="0">
                <a:solidFill>
                  <a:srgbClr val="FF0000"/>
                </a:solidFill>
              </a:rPr>
              <a:t>laws</a:t>
            </a:r>
            <a:r>
              <a:rPr lang="en-US" altLang="zh-TW" dirty="0"/>
              <a:t>, there must be a </a:t>
            </a:r>
            <a:r>
              <a:rPr lang="en-US" altLang="zh-TW" dirty="0">
                <a:solidFill>
                  <a:srgbClr val="FF0000"/>
                </a:solidFill>
              </a:rPr>
              <a:t>lawgiver</a:t>
            </a:r>
            <a:r>
              <a:rPr lang="en-US" altLang="zh-TW" dirty="0"/>
              <a:t>. Consequently, God must exist as the Great </a:t>
            </a:r>
            <a:r>
              <a:rPr lang="en-US" altLang="zh-TW" dirty="0">
                <a:solidFill>
                  <a:srgbClr val="FF0000"/>
                </a:solidFill>
              </a:rPr>
              <a:t>Lawgiver</a:t>
            </a:r>
            <a:r>
              <a:rPr lang="en-US" altLang="zh-TW" dirty="0"/>
              <a:t> of the universe.</a:t>
            </a:r>
          </a:p>
          <a:p>
            <a:endParaRPr lang="en-US" altLang="zh-TW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Begging the </a:t>
            </a:r>
            <a:r>
              <a:rPr lang="en-US" altLang="zh-TW" b="1" dirty="0" smtClean="0"/>
              <a:t>Question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3000" y="2071936"/>
            <a:ext cx="7101285" cy="4176464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zh-TW" dirty="0" smtClean="0"/>
              <a:t>Arguer </a:t>
            </a:r>
            <a:r>
              <a:rPr lang="en-US" altLang="zh-TW" dirty="0"/>
              <a:t>assumes the point to be </a:t>
            </a:r>
            <a:r>
              <a:rPr lang="en-US" altLang="zh-TW" dirty="0" smtClean="0"/>
              <a:t>proven</a:t>
            </a:r>
            <a:endParaRPr lang="en-US" altLang="zh-TW" dirty="0"/>
          </a:p>
          <a:p>
            <a:r>
              <a:rPr lang="en-US" altLang="zh-TW" dirty="0"/>
              <a:t>(a) restate the conclusion in different word</a:t>
            </a:r>
          </a:p>
          <a:p>
            <a:pPr lvl="1"/>
            <a:r>
              <a:rPr lang="en-US" altLang="zh-TW" dirty="0"/>
              <a:t>With synonym</a:t>
            </a:r>
          </a:p>
          <a:p>
            <a:r>
              <a:rPr lang="en-US" altLang="zh-TW" dirty="0"/>
              <a:t>(b) circular reasoning</a:t>
            </a:r>
          </a:p>
          <a:p>
            <a:pPr lvl="1"/>
            <a:r>
              <a:rPr lang="en-US" altLang="zh-TW" dirty="0"/>
              <a:t>The conclusion of the argument is stated or assumed as one of the premises</a:t>
            </a:r>
            <a:endParaRPr lang="zh-TW" altLang="en-US" dirty="0"/>
          </a:p>
          <a:p>
            <a:endParaRPr lang="en-US" altLang="zh-TW" dirty="0"/>
          </a:p>
          <a:p>
            <a:r>
              <a:rPr lang="en-US" altLang="zh-TW" dirty="0"/>
              <a:t>Capital punishment is </a:t>
            </a:r>
            <a:r>
              <a:rPr lang="en-US" altLang="zh-TW" dirty="0">
                <a:solidFill>
                  <a:srgbClr val="FF0000"/>
                </a:solidFill>
              </a:rPr>
              <a:t>morally wrong </a:t>
            </a:r>
            <a:r>
              <a:rPr lang="en-US" altLang="zh-TW" dirty="0"/>
              <a:t>because it is </a:t>
            </a:r>
            <a:r>
              <a:rPr lang="en-US" altLang="zh-TW" dirty="0">
                <a:solidFill>
                  <a:srgbClr val="FF0000"/>
                </a:solidFill>
              </a:rPr>
              <a:t>unethical</a:t>
            </a:r>
            <a:r>
              <a:rPr lang="en-US" altLang="zh-TW" dirty="0"/>
              <a:t> to inflict death as punishment for a crime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240" y="2636723"/>
            <a:ext cx="3592481" cy="29052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Fallacies of Irrelevance</a:t>
            </a:r>
            <a:endParaRPr lang="zh-TW" altLang="en-US" b="1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zh-TW" sz="2000" b="1" dirty="0"/>
              <a:t>Personal attack</a:t>
            </a:r>
          </a:p>
          <a:p>
            <a:pPr>
              <a:buFont typeface="+mj-lt"/>
              <a:buAutoNum type="arabicPeriod"/>
            </a:pPr>
            <a:r>
              <a:rPr lang="en-US" altLang="zh-TW" sz="2000" b="1" dirty="0"/>
              <a:t>Attacking the motive</a:t>
            </a:r>
          </a:p>
          <a:p>
            <a:pPr>
              <a:buFont typeface="+mj-lt"/>
              <a:buAutoNum type="arabicPeriod"/>
            </a:pPr>
            <a:r>
              <a:rPr lang="en-US" altLang="zh-TW" sz="2000" b="1" dirty="0"/>
              <a:t>Look who is talking</a:t>
            </a:r>
          </a:p>
          <a:p>
            <a:pPr>
              <a:buFont typeface="+mj-lt"/>
              <a:buAutoNum type="arabicPeriod"/>
            </a:pPr>
            <a:r>
              <a:rPr lang="en-US" altLang="zh-TW" sz="2000" b="1" dirty="0"/>
              <a:t>Two wrongs make a right</a:t>
            </a:r>
          </a:p>
          <a:p>
            <a:pPr>
              <a:buFont typeface="+mj-lt"/>
              <a:buAutoNum type="arabicPeriod"/>
            </a:pPr>
            <a:r>
              <a:rPr lang="en-US" altLang="zh-TW" sz="2000" b="1" dirty="0"/>
              <a:t>Appeal to force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CE00D132-DE2E-434D-97C0-35ED3F11BA3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265113" indent="-265113">
              <a:buFont typeface="+mj-lt"/>
              <a:buAutoNum type="arabicPeriod" startAt="6"/>
            </a:pPr>
            <a:r>
              <a:rPr lang="en-US" altLang="zh-TW" sz="2000" b="1" dirty="0"/>
              <a:t>Appeal to emotion</a:t>
            </a:r>
          </a:p>
          <a:p>
            <a:pPr>
              <a:buFont typeface="+mj-lt"/>
              <a:buAutoNum type="arabicPeriod" startAt="6"/>
            </a:pPr>
            <a:r>
              <a:rPr lang="en-US" altLang="zh-TW" sz="2000" b="1" dirty="0"/>
              <a:t>Bandwagon argument</a:t>
            </a:r>
          </a:p>
          <a:p>
            <a:pPr>
              <a:buFont typeface="+mj-lt"/>
              <a:buAutoNum type="arabicPeriod" startAt="6"/>
            </a:pPr>
            <a:r>
              <a:rPr lang="en-US" altLang="zh-TW" sz="2000" b="1" dirty="0"/>
              <a:t>Straw </a:t>
            </a:r>
            <a:r>
              <a:rPr lang="en-US" altLang="zh-TW" sz="2000" b="1" dirty="0" smtClean="0"/>
              <a:t>man Fallacy</a:t>
            </a:r>
            <a:endParaRPr lang="en-US" altLang="zh-TW" sz="2000" b="1" dirty="0"/>
          </a:p>
          <a:p>
            <a:pPr>
              <a:buFont typeface="+mj-lt"/>
              <a:buAutoNum type="arabicPeriod" startAt="6"/>
            </a:pPr>
            <a:r>
              <a:rPr lang="en-US" altLang="zh-TW" sz="2000" b="1" dirty="0"/>
              <a:t>Red </a:t>
            </a:r>
            <a:r>
              <a:rPr lang="en-US" altLang="zh-TW" sz="2000" b="1" dirty="0" smtClean="0"/>
              <a:t>herring Fallacy</a:t>
            </a:r>
            <a:endParaRPr lang="en-US" altLang="zh-TW" sz="2000" b="1" dirty="0"/>
          </a:p>
          <a:p>
            <a:pPr>
              <a:buFont typeface="+mj-lt"/>
              <a:buAutoNum type="arabicPeriod" startAt="6"/>
            </a:pPr>
            <a:r>
              <a:rPr lang="en-US" altLang="zh-TW" sz="2000" b="1" dirty="0" smtClean="0"/>
              <a:t>Fallacy of Equivocation</a:t>
            </a:r>
            <a:endParaRPr lang="en-US" altLang="zh-TW" sz="2000" b="1" dirty="0"/>
          </a:p>
          <a:p>
            <a:pPr>
              <a:buFont typeface="+mj-lt"/>
              <a:buAutoNum type="arabicPeriod" startAt="6"/>
            </a:pPr>
            <a:r>
              <a:rPr lang="en-US" altLang="zh-TW" sz="2000" b="1" dirty="0"/>
              <a:t>Begging the question</a:t>
            </a:r>
            <a:endParaRPr lang="zh-TW" altLang="en-US" sz="20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Last Lecture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zh-TW" dirty="0" smtClean="0"/>
              <a:t>Whether to accept an inductive argument, it is decided by inductive strength.</a:t>
            </a:r>
          </a:p>
          <a:p>
            <a:pPr>
              <a:buFont typeface="+mj-lt"/>
              <a:buAutoNum type="arabicPeriod"/>
            </a:pPr>
            <a:r>
              <a:rPr lang="en-US" altLang="zh-TW" dirty="0" smtClean="0"/>
              <a:t>Inductive strength is like deductive validity, looking to the form/structure of argument</a:t>
            </a:r>
            <a:r>
              <a:rPr lang="en-US" altLang="zh-TW" dirty="0" smtClean="0">
                <a:solidFill>
                  <a:schemeClr val="tx1"/>
                </a:solidFill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US" altLang="zh-TW" dirty="0" smtClean="0"/>
              <a:t>An inductive argument is strong, given that the conclusion is probably derived from the premises. It is weak, given that the conclusion is probably derived from the premises.</a:t>
            </a:r>
          </a:p>
          <a:p>
            <a:pPr>
              <a:buFont typeface="+mj-lt"/>
              <a:buAutoNum type="arabicPeriod"/>
            </a:pPr>
            <a:r>
              <a:rPr lang="en-US" altLang="zh-TW" dirty="0" smtClean="0">
                <a:solidFill>
                  <a:schemeClr val="tx1"/>
                </a:solidFill>
              </a:rPr>
              <a:t>An inductive argument is cogent, given that it is strong and its premises are true.</a:t>
            </a:r>
            <a:endParaRPr lang="en-US" altLang="zh-TW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962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Fallacies of Insufficient Reasons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4122414"/>
              </p:ext>
            </p:extLst>
          </p:nvPr>
        </p:nvGraphicFramePr>
        <p:xfrm>
          <a:off x="1155700" y="2603500"/>
          <a:ext cx="8761413" cy="3777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右大括弧 4"/>
          <p:cNvSpPr/>
          <p:nvPr/>
        </p:nvSpPr>
        <p:spPr>
          <a:xfrm>
            <a:off x="6456040" y="2603500"/>
            <a:ext cx="432048" cy="2769716"/>
          </a:xfrm>
          <a:prstGeom prst="righ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392144" y="3665192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Supporting Reasons/ Evidences are not enough</a:t>
            </a:r>
            <a:endParaRPr lang="zh-TW" altLang="en-US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2567608" y="5517232"/>
            <a:ext cx="6552728" cy="0"/>
          </a:xfrm>
          <a:prstGeom prst="line">
            <a:avLst/>
          </a:prstGeom>
          <a:ln w="3810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88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/>
          <a:srcRect l="8701" r="2" b="2"/>
          <a:stretch/>
        </p:blipFill>
        <p:spPr>
          <a:xfrm>
            <a:off x="5064235" y="717774"/>
            <a:ext cx="3899934" cy="320370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83432" y="973668"/>
            <a:ext cx="3888432" cy="1020232"/>
          </a:xfrm>
        </p:spPr>
        <p:txBody>
          <a:bodyPr>
            <a:normAutofit/>
          </a:bodyPr>
          <a:lstStyle/>
          <a:p>
            <a:r>
              <a:rPr lang="en-US" altLang="zh-TW" sz="2800" b="1" dirty="0" smtClean="0"/>
              <a:t>(1) Appeal </a:t>
            </a:r>
            <a:r>
              <a:rPr lang="en-US" altLang="zh-TW" sz="2800" b="1" dirty="0"/>
              <a:t>to Authority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54954" y="2120900"/>
            <a:ext cx="3788918" cy="4188420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zh-TW" dirty="0" smtClean="0"/>
              <a:t>Reliable </a:t>
            </a:r>
            <a:r>
              <a:rPr lang="en-US" altLang="zh-TW" dirty="0"/>
              <a:t>&amp; Trustworthy</a:t>
            </a:r>
          </a:p>
          <a:p>
            <a:r>
              <a:rPr lang="en-US" altLang="zh-TW" dirty="0"/>
              <a:t>Authority = person with special knowledge, expertise</a:t>
            </a:r>
          </a:p>
          <a:p>
            <a:r>
              <a:rPr lang="en-US" altLang="zh-TW" dirty="0"/>
              <a:t>Citing a witness or an authority that is untrustworthy would become a fallacy.</a:t>
            </a:r>
          </a:p>
          <a:p>
            <a:pPr marL="45720" indent="0">
              <a:lnSpc>
                <a:spcPct val="90000"/>
              </a:lnSpc>
              <a:buNone/>
            </a:pPr>
            <a:r>
              <a:rPr lang="en-US" altLang="zh-TW" b="1" dirty="0"/>
              <a:t>Pattern:</a:t>
            </a:r>
          </a:p>
          <a:p>
            <a:pPr>
              <a:lnSpc>
                <a:spcPct val="90000"/>
              </a:lnSpc>
            </a:pPr>
            <a:r>
              <a:rPr lang="en-US" altLang="zh-TW" dirty="0"/>
              <a:t>X is an authority, so what X says must be true.</a:t>
            </a:r>
          </a:p>
        </p:txBody>
      </p:sp>
      <p:sp>
        <p:nvSpPr>
          <p:cNvPr id="21" name="雲朵形 20"/>
          <p:cNvSpPr/>
          <p:nvPr/>
        </p:nvSpPr>
        <p:spPr>
          <a:xfrm>
            <a:off x="8967886" y="2039135"/>
            <a:ext cx="3150530" cy="1278713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Induction: Argument from Authority</a:t>
            </a:r>
            <a:endParaRPr lang="zh-TW" altLang="en-US" sz="2000" b="1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E56AFA73-6E06-4B4E-BD88-8EFA73AD8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781" y="4064258"/>
            <a:ext cx="4667931" cy="246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68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(1) Appeal to Authority</a:t>
            </a:r>
            <a:endParaRPr lang="zh-TW" altLang="en-US" b="1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046302"/>
              </p:ext>
            </p:extLst>
          </p:nvPr>
        </p:nvGraphicFramePr>
        <p:xfrm>
          <a:off x="1143000" y="2260166"/>
          <a:ext cx="9332788" cy="2337668"/>
        </p:xfrm>
        <a:graphic>
          <a:graphicData uri="http://schemas.openxmlformats.org/drawingml/2006/table">
            <a:tbl>
              <a:tblPr bandRow="1">
                <a:tableStyleId>{F5AB1C69-6EDB-4FF4-983F-18BD219EF322}</a:tableStyleId>
              </a:tblPr>
              <a:tblGrid>
                <a:gridCol w="4666394">
                  <a:extLst>
                    <a:ext uri="{9D8B030D-6E8A-4147-A177-3AD203B41FA5}">
                      <a16:colId xmlns="" xmlns:a16="http://schemas.microsoft.com/office/drawing/2014/main" val="3976029820"/>
                    </a:ext>
                  </a:extLst>
                </a:gridCol>
                <a:gridCol w="4666394">
                  <a:extLst>
                    <a:ext uri="{9D8B030D-6E8A-4147-A177-3AD203B41FA5}">
                      <a16:colId xmlns="" xmlns:a16="http://schemas.microsoft.com/office/drawing/2014/main" val="1371725183"/>
                    </a:ext>
                  </a:extLst>
                </a:gridCol>
              </a:tblGrid>
              <a:tr h="2337668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2000" dirty="0"/>
                        <a:t>Not genuine authority: Unreliable authority on the subject at issue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2000" dirty="0"/>
                        <a:t>Biased source: Unreliable source or motive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2000" dirty="0"/>
                        <a:t>Inaccuracy:</a:t>
                      </a:r>
                      <a:r>
                        <a:rPr lang="en-US" altLang="zh-TW" sz="2000" baseline="0" dirty="0"/>
                        <a:t> </a:t>
                      </a:r>
                      <a:r>
                        <a:rPr lang="en-US" altLang="zh-TW" sz="2000" dirty="0"/>
                        <a:t>Doubtful observations or experiences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2000" dirty="0"/>
                        <a:t>Unreliable: Disreputable source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 startAt="5"/>
                      </a:pPr>
                      <a:r>
                        <a:rPr lang="en-US" altLang="zh-TW" sz="2000" dirty="0"/>
                        <a:t>Incorrect cited: False citation</a:t>
                      </a:r>
                      <a:endParaRPr lang="zh-TW" altLang="en-US" sz="2000" dirty="0"/>
                    </a:p>
                    <a:p>
                      <a:pPr marL="342900" indent="-342900">
                        <a:buFont typeface="+mj-lt"/>
                        <a:buAutoNum type="arabicPeriod" startAt="5"/>
                      </a:pPr>
                      <a:r>
                        <a:rPr lang="en-US" altLang="zh-TW" sz="2000" dirty="0"/>
                        <a:t>Conflict with expert opinion: Against overwhelming majority of experts</a:t>
                      </a:r>
                    </a:p>
                    <a:p>
                      <a:pPr marL="342900" indent="-342900">
                        <a:buFont typeface="+mj-lt"/>
                        <a:buAutoNum type="arabicPeriod" startAt="5"/>
                      </a:pPr>
                      <a:r>
                        <a:rPr lang="en-US" altLang="zh-TW" sz="2000" dirty="0"/>
                        <a:t>Unsettled by appeal to expert opinion:</a:t>
                      </a:r>
                      <a:r>
                        <a:rPr lang="en-US" altLang="zh-TW" sz="2000" baseline="0" dirty="0"/>
                        <a:t> </a:t>
                      </a:r>
                      <a:r>
                        <a:rPr lang="en-US" altLang="zh-TW" sz="2000" dirty="0"/>
                        <a:t>Controversial issue</a:t>
                      </a:r>
                    </a:p>
                    <a:p>
                      <a:pPr marL="342900" indent="-342900">
                        <a:buFont typeface="+mj-lt"/>
                        <a:buAutoNum type="arabicPeriod" startAt="5"/>
                      </a:pPr>
                      <a:r>
                        <a:rPr lang="en-US" altLang="zh-TW" sz="2000" dirty="0"/>
                        <a:t>Highly improbable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236426422"/>
                  </a:ext>
                </a:extLst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1486943" y="4892040"/>
            <a:ext cx="864490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000" dirty="0">
                <a:solidFill>
                  <a:srgbClr val="FF0000"/>
                </a:solidFill>
              </a:rPr>
              <a:t>My barber </a:t>
            </a:r>
            <a:r>
              <a:rPr lang="en-US" altLang="zh-TW" sz="2000" dirty="0"/>
              <a:t>told me that Einstein’s theory of relativity is a lot of hogwash. I guess Einstein wasn’t as smart as everybody thinks he was.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TW" sz="2000" dirty="0"/>
              <a:t>Datuk Lee is </a:t>
            </a:r>
            <a:r>
              <a:rPr lang="en-US" altLang="zh-TW" sz="2000" dirty="0">
                <a:solidFill>
                  <a:srgbClr val="FF0000"/>
                </a:solidFill>
              </a:rPr>
              <a:t>the hero of our country</a:t>
            </a:r>
            <a:r>
              <a:rPr lang="en-US" altLang="zh-TW" sz="2000" dirty="0"/>
              <a:t>. We should follow Datuk Lee to support BN.</a:t>
            </a:r>
          </a:p>
        </p:txBody>
      </p:sp>
    </p:spTree>
    <p:extLst>
      <p:ext uri="{BB962C8B-B14F-4D97-AF65-F5344CB8AC3E}">
        <p14:creationId xmlns:p14="http://schemas.microsoft.com/office/powerpoint/2010/main" val="1784197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5720" indent="0"/>
            <a:r>
              <a:rPr lang="en-US" altLang="zh-TW" b="1" dirty="0" smtClean="0"/>
              <a:t>(2) Appeal </a:t>
            </a:r>
            <a:r>
              <a:rPr lang="en-US" altLang="zh-TW" b="1" dirty="0"/>
              <a:t>to ignorance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Treating </a:t>
            </a:r>
            <a:r>
              <a:rPr lang="en-US" altLang="zh-TW" dirty="0"/>
              <a:t>a lack of evidence as positive </a:t>
            </a:r>
            <a:r>
              <a:rPr lang="en-US" altLang="zh-TW" dirty="0" smtClean="0"/>
              <a:t>evidence</a:t>
            </a:r>
          </a:p>
          <a:p>
            <a:r>
              <a:rPr lang="en-US" altLang="zh-TW" dirty="0" smtClean="0"/>
              <a:t>We </a:t>
            </a:r>
            <a:r>
              <a:rPr lang="en-US" altLang="zh-TW" dirty="0"/>
              <a:t>could prove any conclusion we </a:t>
            </a:r>
            <a:r>
              <a:rPr lang="en-US" altLang="zh-TW" dirty="0" smtClean="0"/>
              <a:t>want!</a:t>
            </a:r>
          </a:p>
          <a:p>
            <a:r>
              <a:rPr lang="en-US" altLang="zh-TW" dirty="0" smtClean="0"/>
              <a:t>The </a:t>
            </a:r>
            <a:r>
              <a:rPr lang="en-US" altLang="zh-TW" dirty="0"/>
              <a:t>burden of proof is on the arguer.</a:t>
            </a:r>
          </a:p>
          <a:p>
            <a:endParaRPr lang="en-US" altLang="zh-TW" dirty="0"/>
          </a:p>
          <a:p>
            <a:r>
              <a:rPr lang="en-US" altLang="zh-TW" dirty="0"/>
              <a:t>Pattern:</a:t>
            </a:r>
          </a:p>
          <a:p>
            <a:pPr lvl="1"/>
            <a:r>
              <a:rPr lang="en-US" altLang="zh-TW" dirty="0"/>
              <a:t>It is true that X, because no one has proven that X is false.</a:t>
            </a:r>
          </a:p>
          <a:p>
            <a:r>
              <a:rPr lang="en-US" altLang="zh-TW" dirty="0"/>
              <a:t>Exceptions:</a:t>
            </a:r>
          </a:p>
          <a:p>
            <a:pPr lvl="1"/>
            <a:r>
              <a:rPr lang="en-US" altLang="zh-TW" dirty="0"/>
              <a:t>Fruitless search</a:t>
            </a:r>
          </a:p>
          <a:p>
            <a:pPr lvl="1"/>
            <a:r>
              <a:rPr lang="en-US" altLang="zh-TW" dirty="0"/>
              <a:t>Legal system (Benefit of Suspicious)</a:t>
            </a:r>
            <a:endParaRPr lang="zh-TW" altLang="en-US" dirty="0"/>
          </a:p>
        </p:txBody>
      </p:sp>
      <p:sp>
        <p:nvSpPr>
          <p:cNvPr id="9218" name="AutoShape 2" descr="「appeal to ignorance」的圖片搜尋結果"/>
          <p:cNvSpPr>
            <a:spLocks noChangeAspect="1" noChangeArrowheads="1"/>
          </p:cNvSpPr>
          <p:nvPr/>
        </p:nvSpPr>
        <p:spPr bwMode="auto">
          <a:xfrm>
            <a:off x="152400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220" name="AutoShape 4" descr="「appeal to ignorance」的圖片搜尋結果"/>
          <p:cNvSpPr>
            <a:spLocks noChangeAspect="1" noChangeArrowheads="1"/>
          </p:cNvSpPr>
          <p:nvPr/>
        </p:nvSpPr>
        <p:spPr bwMode="auto">
          <a:xfrm>
            <a:off x="152400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圖片 6" descr="ignoranc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1064" y="1866310"/>
            <a:ext cx="5093507" cy="1872208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6872353" y="5080337"/>
            <a:ext cx="49109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Since </a:t>
            </a:r>
            <a:r>
              <a:rPr lang="en-US" altLang="zh-TW" sz="2000" dirty="0">
                <a:solidFill>
                  <a:srgbClr val="FF0000"/>
                </a:solidFill>
              </a:rPr>
              <a:t>no one has proved </a:t>
            </a:r>
            <a:r>
              <a:rPr lang="en-US" altLang="zh-TW" sz="2000" dirty="0"/>
              <a:t>that </a:t>
            </a:r>
            <a:r>
              <a:rPr lang="en-US" altLang="zh-TW" sz="2000" dirty="0" err="1"/>
              <a:t>Najib</a:t>
            </a:r>
            <a:r>
              <a:rPr lang="en-US" altLang="zh-TW" sz="2000" dirty="0"/>
              <a:t> did not get involved in 1MDB scandal. Therefore, he get involve in 1MDB scandal.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506017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8226" y="566669"/>
            <a:ext cx="2861488" cy="307687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83432" y="629265"/>
            <a:ext cx="5728442" cy="1622322"/>
          </a:xfrm>
        </p:spPr>
        <p:txBody>
          <a:bodyPr>
            <a:normAutofit/>
          </a:bodyPr>
          <a:lstStyle/>
          <a:p>
            <a:pPr marL="0" indent="0"/>
            <a:r>
              <a:rPr lang="en-US" altLang="zh-TW" sz="3600" b="1" dirty="0" smtClean="0"/>
              <a:t>(3) False </a:t>
            </a:r>
            <a:r>
              <a:rPr lang="en-US" altLang="zh-TW" sz="3600" b="1" dirty="0"/>
              <a:t>Alternatives (False Dichotomy; False Dilemma)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415480" y="2418735"/>
            <a:ext cx="5296394" cy="3811740"/>
          </a:xfrm>
        </p:spPr>
        <p:txBody>
          <a:bodyPr anchor="ctr">
            <a:normAutofit/>
          </a:bodyPr>
          <a:lstStyle/>
          <a:p>
            <a:pPr marL="342900" indent="-342900"/>
            <a:r>
              <a:rPr lang="en-US" altLang="zh-TW" dirty="0" smtClean="0"/>
              <a:t>Posing </a:t>
            </a:r>
            <a:r>
              <a:rPr lang="en-US" altLang="zh-TW" dirty="0"/>
              <a:t>a false either/or choice</a:t>
            </a:r>
          </a:p>
          <a:p>
            <a:endParaRPr lang="en-US" altLang="zh-TW" dirty="0"/>
          </a:p>
          <a:p>
            <a:r>
              <a:rPr lang="en-US" altLang="zh-TW" dirty="0"/>
              <a:t>Pattern:</a:t>
            </a:r>
          </a:p>
          <a:p>
            <a:pPr marL="0" indent="0">
              <a:buNone/>
            </a:pPr>
            <a:r>
              <a:rPr lang="en-US" altLang="zh-TW" dirty="0"/>
              <a:t>P1: Either A or B</a:t>
            </a:r>
          </a:p>
          <a:p>
            <a:pPr marL="0" indent="0">
              <a:buNone/>
            </a:pPr>
            <a:r>
              <a:rPr lang="en-US" altLang="zh-TW" dirty="0"/>
              <a:t>P2: Not A</a:t>
            </a:r>
          </a:p>
          <a:p>
            <a:pPr marL="0" indent="0">
              <a:buNone/>
            </a:pPr>
            <a:r>
              <a:rPr lang="en-US" altLang="zh-TW" dirty="0"/>
              <a:t>C: Therefore, B</a:t>
            </a:r>
          </a:p>
          <a:p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7418226" y="4077071"/>
            <a:ext cx="41503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Either we elect </a:t>
            </a:r>
            <a:r>
              <a:rPr lang="en-US" altLang="zh-TW" sz="2000" dirty="0">
                <a:solidFill>
                  <a:srgbClr val="FF0000"/>
                </a:solidFill>
              </a:rPr>
              <a:t>a liberal and democrat party or the nation continues to corrupt</a:t>
            </a:r>
            <a:r>
              <a:rPr lang="en-US" altLang="zh-TW" sz="2000" dirty="0"/>
              <a:t>. Obviously, we don’t want nation to corrupt. Therefore, we elect a liberal and democrat party.</a:t>
            </a:r>
            <a:endParaRPr lang="zh-TW" altLang="en-US" sz="2000" dirty="0"/>
          </a:p>
        </p:txBody>
      </p:sp>
      <p:sp>
        <p:nvSpPr>
          <p:cNvPr id="19" name="雲朵形 18"/>
          <p:cNvSpPr/>
          <p:nvPr/>
        </p:nvSpPr>
        <p:spPr>
          <a:xfrm>
            <a:off x="4296099" y="4354560"/>
            <a:ext cx="2768951" cy="1672046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Deduction: Disjunctive Argument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641036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(4) </a:t>
            </a:r>
            <a:r>
              <a:rPr lang="en-US" altLang="zh-TW" b="1" dirty="0"/>
              <a:t>Loaded </a:t>
            </a:r>
            <a:r>
              <a:rPr lang="en-US" altLang="zh-TW" b="1" dirty="0" smtClean="0"/>
              <a:t>Question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3001" y="1772816"/>
            <a:ext cx="5313040" cy="4680520"/>
          </a:xfrm>
        </p:spPr>
        <p:txBody>
          <a:bodyPr>
            <a:normAutofit lnSpcReduction="10000"/>
          </a:bodyPr>
          <a:lstStyle/>
          <a:p>
            <a:pPr marL="342900" indent="-342900"/>
            <a:r>
              <a:rPr lang="en-US" altLang="zh-TW" dirty="0" smtClean="0"/>
              <a:t>Posing </a:t>
            </a:r>
            <a:r>
              <a:rPr lang="en-US" altLang="zh-TW" dirty="0"/>
              <a:t>a question that contains unfair or questionable </a:t>
            </a:r>
            <a:r>
              <a:rPr lang="en-US" altLang="zh-TW" dirty="0" smtClean="0"/>
              <a:t>assumption</a:t>
            </a:r>
          </a:p>
          <a:p>
            <a:pPr marL="342900" indent="-342900"/>
            <a:r>
              <a:rPr lang="en-US" altLang="zh-TW" dirty="0" smtClean="0"/>
              <a:t>Without </a:t>
            </a:r>
            <a:r>
              <a:rPr lang="en-US" altLang="zh-TW" dirty="0"/>
              <a:t>justification on that </a:t>
            </a:r>
            <a:r>
              <a:rPr lang="en-US" altLang="zh-TW" dirty="0" smtClean="0"/>
              <a:t>presupposition</a:t>
            </a:r>
          </a:p>
          <a:p>
            <a:pPr marL="342900" indent="-342900"/>
            <a:r>
              <a:rPr lang="en-US" altLang="zh-TW" dirty="0" smtClean="0"/>
              <a:t>Rolling </a:t>
            </a:r>
            <a:r>
              <a:rPr lang="en-US" altLang="zh-TW" dirty="0"/>
              <a:t>several questions into </a:t>
            </a:r>
            <a:r>
              <a:rPr lang="en-US" altLang="zh-TW" dirty="0" smtClean="0"/>
              <a:t>one.</a:t>
            </a:r>
          </a:p>
          <a:p>
            <a:pPr marL="342900" indent="-342900"/>
            <a:r>
              <a:rPr lang="en-US" altLang="zh-TW" dirty="0" smtClean="0"/>
              <a:t>Any </a:t>
            </a:r>
            <a:r>
              <a:rPr lang="en-US" altLang="zh-TW" dirty="0"/>
              <a:t>direct yes or no answer will force to admit something not want to admit.</a:t>
            </a:r>
          </a:p>
          <a:p>
            <a:endParaRPr lang="en-US" altLang="zh-TW" dirty="0"/>
          </a:p>
          <a:p>
            <a:pPr marL="502920" indent="-457200">
              <a:buFont typeface="+mj-lt"/>
              <a:buAutoNum type="arabicPeriod"/>
            </a:pPr>
            <a:r>
              <a:rPr lang="en-US" altLang="zh-TW" dirty="0"/>
              <a:t>Joe: </a:t>
            </a:r>
            <a:r>
              <a:rPr lang="en-US" altLang="zh-TW" dirty="0">
                <a:solidFill>
                  <a:srgbClr val="FF0000"/>
                </a:solidFill>
              </a:rPr>
              <a:t>Have you stopped cheating on exams</a:t>
            </a:r>
            <a:r>
              <a:rPr lang="en-US" altLang="zh-TW" dirty="0"/>
              <a:t>?</a:t>
            </a:r>
          </a:p>
          <a:p>
            <a:pPr marL="502920" indent="-457200">
              <a:buFont typeface="+mj-lt"/>
              <a:buAutoNum type="arabicPeriod"/>
            </a:pPr>
            <a:r>
              <a:rPr lang="en-US" altLang="zh-TW" dirty="0"/>
              <a:t>Girlfriend: </a:t>
            </a:r>
            <a:r>
              <a:rPr lang="en-US" altLang="zh-TW" dirty="0">
                <a:solidFill>
                  <a:srgbClr val="FF0000"/>
                </a:solidFill>
              </a:rPr>
              <a:t>When are you going to stop acting so immature</a:t>
            </a:r>
            <a:r>
              <a:rPr lang="en-US" altLang="zh-TW" dirty="0"/>
              <a:t>?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1904" y="2543175"/>
            <a:ext cx="54292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24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D4D4CED-FBE8-407C-B175-C85266108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(4) </a:t>
            </a:r>
            <a:r>
              <a:rPr lang="en-US" altLang="zh-TW" b="1" dirty="0"/>
              <a:t>Loaded Question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A4510E2-DEB1-42C3-A649-F3BF6A367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altLang="zh-TW" dirty="0"/>
              <a:t>Joe: </a:t>
            </a:r>
            <a:r>
              <a:rPr lang="en-US" altLang="zh-TW" dirty="0">
                <a:solidFill>
                  <a:srgbClr val="FF0000"/>
                </a:solidFill>
              </a:rPr>
              <a:t>Have you stopped cheating on exams</a:t>
            </a:r>
            <a:r>
              <a:rPr lang="en-US" altLang="zh-TW" dirty="0"/>
              <a:t>?</a:t>
            </a:r>
          </a:p>
          <a:p>
            <a:pPr marL="45720" indent="0">
              <a:buNone/>
            </a:pPr>
            <a:r>
              <a:rPr lang="en-US" altLang="zh-TW" dirty="0"/>
              <a:t>Question 1: Did you ever cheat on exams?</a:t>
            </a:r>
          </a:p>
          <a:p>
            <a:pPr marL="45720" indent="0">
              <a:buNone/>
            </a:pPr>
            <a:r>
              <a:rPr lang="en-US" altLang="zh-TW" dirty="0"/>
              <a:t>Question 2: If you did cheat on exams in the past, have you stopped now?</a:t>
            </a:r>
          </a:p>
          <a:p>
            <a:pPr marL="45720" indent="0">
              <a:buNone/>
            </a:pPr>
            <a:endParaRPr lang="en-US" altLang="zh-TW" dirty="0"/>
          </a:p>
          <a:p>
            <a:pPr marL="45720" indent="0">
              <a:buNone/>
            </a:pPr>
            <a:r>
              <a:rPr lang="en-US" altLang="zh-TW" dirty="0"/>
              <a:t>Example:</a:t>
            </a:r>
          </a:p>
          <a:p>
            <a:pPr marL="45720" indent="0">
              <a:buNone/>
            </a:pPr>
            <a:r>
              <a:rPr lang="en-US" altLang="zh-TW" dirty="0"/>
              <a:t>Why do politicians find it so difficult to be honest and integrity?</a:t>
            </a:r>
          </a:p>
          <a:p>
            <a:pPr marL="45720" indent="0">
              <a:buNone/>
            </a:pPr>
            <a:r>
              <a:rPr lang="en-US" altLang="zh-TW" dirty="0"/>
              <a:t>The only reason is that they want to win the supports from the people anyway. This is the only way they achieve.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23869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958" y="1160734"/>
            <a:ext cx="3613850" cy="2710388"/>
          </a:xfrm>
          <a:prstGeom prst="rect">
            <a:avLst/>
          </a:prstGeom>
        </p:spPr>
      </p:pic>
      <p:pic>
        <p:nvPicPr>
          <p:cNvPr id="1026" name="Picture 2" descr="「raja bomoh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225" y="4076700"/>
            <a:ext cx="4125317" cy="232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>
            <a:normAutofit/>
          </a:bodyPr>
          <a:lstStyle/>
          <a:p>
            <a:pPr marL="0" indent="0"/>
            <a:r>
              <a:rPr lang="en-US" altLang="zh-TW" b="1" dirty="0" smtClean="0"/>
              <a:t>(5) Questionable </a:t>
            </a:r>
            <a:r>
              <a:rPr lang="en-US" altLang="zh-TW" b="1" dirty="0"/>
              <a:t>Cause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20140" y="2416995"/>
            <a:ext cx="6072776" cy="3811740"/>
          </a:xfrm>
        </p:spPr>
        <p:txBody>
          <a:bodyPr anchor="ctr">
            <a:normAutofit/>
          </a:bodyPr>
          <a:lstStyle/>
          <a:p>
            <a:pPr marL="342900" indent="-342900"/>
            <a:r>
              <a:rPr lang="en-US" altLang="zh-TW" dirty="0" smtClean="0"/>
              <a:t>Claiming</a:t>
            </a:r>
            <a:r>
              <a:rPr lang="en-US" altLang="zh-TW" dirty="0"/>
              <a:t>, without sufficient evidence, that one thing is the cause of something else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b="1" dirty="0"/>
              <a:t>(a) post hoc fallacy</a:t>
            </a:r>
          </a:p>
          <a:p>
            <a:pPr marL="0" indent="0">
              <a:buNone/>
            </a:pPr>
            <a:r>
              <a:rPr lang="en-US" altLang="zh-TW" dirty="0"/>
              <a:t>Pattern:</a:t>
            </a:r>
          </a:p>
          <a:p>
            <a:pPr marL="0" indent="0">
              <a:buNone/>
            </a:pPr>
            <a:r>
              <a:rPr lang="en-US" altLang="zh-TW" dirty="0"/>
              <a:t>P1: A occurred before B</a:t>
            </a:r>
          </a:p>
          <a:p>
            <a:pPr marL="0" indent="0">
              <a:buNone/>
            </a:pPr>
            <a:r>
              <a:rPr lang="en-US" altLang="zh-TW" dirty="0"/>
              <a:t>C: A is the cause of B</a:t>
            </a:r>
          </a:p>
          <a:p>
            <a:endParaRPr lang="en-US" altLang="zh-TW" dirty="0"/>
          </a:p>
        </p:txBody>
      </p:sp>
      <p:sp>
        <p:nvSpPr>
          <p:cNvPr id="4" name="雲朵形 3"/>
          <p:cNvSpPr/>
          <p:nvPr/>
        </p:nvSpPr>
        <p:spPr>
          <a:xfrm>
            <a:off x="4367513" y="4509120"/>
            <a:ext cx="3024336" cy="1888070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Induction: Causal Argument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2545513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(5) Questionable Cause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b="1" dirty="0"/>
              <a:t>(b) the mere correlation fallacy</a:t>
            </a:r>
          </a:p>
          <a:p>
            <a:pPr marL="0" indent="0">
              <a:buNone/>
            </a:pPr>
            <a:r>
              <a:rPr lang="en-US" altLang="zh-TW" dirty="0"/>
              <a:t>Pattern:</a:t>
            </a:r>
          </a:p>
          <a:p>
            <a:pPr marL="0" indent="0">
              <a:buNone/>
            </a:pPr>
            <a:r>
              <a:rPr lang="en-US" altLang="zh-TW" dirty="0"/>
              <a:t>P1: A and B regularly occur together</a:t>
            </a:r>
          </a:p>
          <a:p>
            <a:pPr marL="0" indent="0">
              <a:buNone/>
            </a:pPr>
            <a:r>
              <a:rPr lang="en-US" altLang="zh-TW" dirty="0"/>
              <a:t>C: A must be the cause of B</a:t>
            </a:r>
          </a:p>
          <a:p>
            <a:endParaRPr lang="en-US" altLang="zh-TW" dirty="0"/>
          </a:p>
          <a:p>
            <a:pPr marL="0" indent="0">
              <a:buNone/>
            </a:pPr>
            <a:r>
              <a:rPr lang="en-US" altLang="zh-TW" b="1" dirty="0"/>
              <a:t>(c)  the oversimplified cause fallacy</a:t>
            </a:r>
          </a:p>
          <a:p>
            <a:pPr marL="0" indent="0">
              <a:buNone/>
            </a:pPr>
            <a:r>
              <a:rPr lang="en-US" altLang="zh-TW" dirty="0"/>
              <a:t>That A is the sole cause of B</a:t>
            </a:r>
          </a:p>
          <a:p>
            <a:pPr marL="0" indent="0">
              <a:buNone/>
            </a:pPr>
            <a:r>
              <a:rPr lang="en-US" altLang="zh-TW" dirty="0"/>
              <a:t>But there are several causes of B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938" y="1902642"/>
            <a:ext cx="4641386" cy="256989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096000" y="4892041"/>
            <a:ext cx="49685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Campus bullying are </a:t>
            </a:r>
            <a:r>
              <a:rPr lang="en-US" altLang="zh-TW" sz="2000" dirty="0">
                <a:solidFill>
                  <a:srgbClr val="FF0000"/>
                </a:solidFill>
              </a:rPr>
              <a:t>increasing</a:t>
            </a:r>
            <a:r>
              <a:rPr lang="en-US" altLang="zh-TW" sz="2000" dirty="0"/>
              <a:t>. Obviously, current laws and policies are </a:t>
            </a:r>
            <a:r>
              <a:rPr lang="en-US" altLang="zh-TW" sz="2000" dirty="0">
                <a:solidFill>
                  <a:srgbClr val="FF0000"/>
                </a:solidFill>
              </a:rPr>
              <a:t>not strict and tough enough</a:t>
            </a:r>
            <a:r>
              <a:rPr lang="en-US" altLang="zh-TW" sz="2000" dirty="0"/>
              <a:t>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10209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8c4625.medialib.glogster.com/media/7d43ae2ccb9278f0a7c107364049b5b9388e27590e8772f10ccba648a39e4ddf/aplangfallacy.jpg"/>
          <p:cNvPicPr>
            <a:picLocks noChangeAspect="1" noChangeArrowheads="1"/>
          </p:cNvPicPr>
          <p:nvPr/>
        </p:nvPicPr>
        <p:blipFill rotWithShape="1">
          <a:blip r:embed="rId2" cstate="print"/>
          <a:srcRect/>
          <a:stretch/>
        </p:blipFill>
        <p:spPr bwMode="auto">
          <a:xfrm>
            <a:off x="8060251" y="643366"/>
            <a:ext cx="3462928" cy="5585369"/>
          </a:xfrm>
          <a:prstGeom prst="rect">
            <a:avLst/>
          </a:prstGeom>
          <a:noFill/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65362" y="643366"/>
            <a:ext cx="6110757" cy="1622322"/>
          </a:xfrm>
        </p:spPr>
        <p:txBody>
          <a:bodyPr>
            <a:normAutofit/>
          </a:bodyPr>
          <a:lstStyle/>
          <a:p>
            <a:r>
              <a:rPr lang="en-US" altLang="zh-TW" dirty="0" smtClean="0"/>
              <a:t>(6) </a:t>
            </a:r>
            <a:r>
              <a:rPr lang="en-US" altLang="zh-TW" b="1" dirty="0"/>
              <a:t>Hasty </a:t>
            </a:r>
            <a:r>
              <a:rPr lang="en-US" altLang="zh-TW" b="1" dirty="0" smtClean="0"/>
              <a:t>Generalization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065363" y="2416993"/>
            <a:ext cx="5606701" cy="3811742"/>
          </a:xfrm>
        </p:spPr>
        <p:txBody>
          <a:bodyPr anchor="ctr">
            <a:normAutofit/>
          </a:bodyPr>
          <a:lstStyle/>
          <a:p>
            <a:pPr marL="342900" indent="-342900"/>
            <a:r>
              <a:rPr lang="en-US" altLang="zh-TW" dirty="0" smtClean="0"/>
              <a:t>Drawing </a:t>
            </a:r>
            <a:r>
              <a:rPr lang="en-US" altLang="zh-TW" dirty="0"/>
              <a:t>a general conclusion from a sample that is biased or too </a:t>
            </a:r>
            <a:r>
              <a:rPr lang="en-US" altLang="zh-TW" dirty="0" smtClean="0"/>
              <a:t>small</a:t>
            </a:r>
          </a:p>
          <a:p>
            <a:pPr marL="342900" indent="-342900"/>
            <a:r>
              <a:rPr lang="en-US" altLang="zh-TW" dirty="0" smtClean="0"/>
              <a:t>Sample</a:t>
            </a:r>
            <a:r>
              <a:rPr lang="en-US" altLang="zh-TW" dirty="0"/>
              <a:t>: too small, unrepresentative</a:t>
            </a:r>
          </a:p>
          <a:p>
            <a:r>
              <a:rPr lang="en-US" altLang="zh-TW" dirty="0" smtClean="0"/>
              <a:t>Example:</a:t>
            </a:r>
            <a:endParaRPr lang="en-US" altLang="zh-TW" dirty="0"/>
          </a:p>
          <a:p>
            <a:r>
              <a:rPr lang="en-US" altLang="zh-TW" dirty="0"/>
              <a:t>We asked more than ten thousand </a:t>
            </a:r>
            <a:r>
              <a:rPr lang="en-US" altLang="zh-TW" b="1" dirty="0"/>
              <a:t>scientists</a:t>
            </a:r>
            <a:r>
              <a:rPr lang="en-US" altLang="zh-TW" dirty="0"/>
              <a:t> at colleges and universities throughout the country. Less than 40 percent said they never consume in internet. Therefore, e-commerce does not work in </a:t>
            </a:r>
            <a:r>
              <a:rPr lang="en-US" altLang="zh-TW" b="1" dirty="0"/>
              <a:t>Malaysia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14" name="雲朵形 13"/>
          <p:cNvSpPr/>
          <p:nvPr/>
        </p:nvSpPr>
        <p:spPr>
          <a:xfrm>
            <a:off x="6541752" y="5301208"/>
            <a:ext cx="3036998" cy="1342107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/>
              <a:t>Induction: Inductive Generalization</a:t>
            </a:r>
            <a:endParaRPr lang="zh-TW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8748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24002638"/>
              </p:ext>
            </p:extLst>
          </p:nvPr>
        </p:nvGraphicFramePr>
        <p:xfrm>
          <a:off x="1116806" y="764704"/>
          <a:ext cx="9958388" cy="568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en-US" altLang="zh-TW" b="1" dirty="0" smtClean="0"/>
              <a:t>(7) Slippery </a:t>
            </a:r>
            <a:r>
              <a:rPr lang="en-US" altLang="zh-TW" b="1" dirty="0"/>
              <a:t>Slope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3001" y="1844824"/>
            <a:ext cx="8121352" cy="45365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smtClean="0"/>
              <a:t>Claiming </a:t>
            </a:r>
            <a:r>
              <a:rPr lang="en-US" altLang="zh-TW" dirty="0"/>
              <a:t>a seemingly harmless event is followed by other related </a:t>
            </a:r>
            <a:r>
              <a:rPr lang="en-US" altLang="zh-TW" dirty="0" smtClean="0"/>
              <a:t>events.</a:t>
            </a:r>
          </a:p>
          <a:p>
            <a:pPr marL="0" indent="0">
              <a:buNone/>
            </a:pPr>
            <a:r>
              <a:rPr lang="en-US" altLang="zh-TW" dirty="0" smtClean="0"/>
              <a:t>This </a:t>
            </a:r>
            <a:r>
              <a:rPr lang="en-US" altLang="zh-TW" dirty="0"/>
              <a:t>will finally lead to a disastrous outcome.</a:t>
            </a:r>
          </a:p>
          <a:p>
            <a:pPr marL="0" indent="0">
              <a:buNone/>
            </a:pPr>
            <a:r>
              <a:rPr lang="en-US" altLang="zh-TW" b="1" dirty="0"/>
              <a:t>Pattern:</a:t>
            </a:r>
          </a:p>
          <a:p>
            <a:pPr marL="0" indent="0">
              <a:buNone/>
            </a:pPr>
            <a:r>
              <a:rPr lang="en-US" altLang="zh-TW" dirty="0"/>
              <a:t>P1: If a certain seemingly harmless action, A, is permitted, A will lead to B, B will lead to C, and so on to D</a:t>
            </a:r>
          </a:p>
          <a:p>
            <a:pPr marL="0" indent="0">
              <a:buNone/>
            </a:pPr>
            <a:r>
              <a:rPr lang="en-US" altLang="zh-TW" dirty="0"/>
              <a:t>P2: D is a terrible thing</a:t>
            </a:r>
          </a:p>
          <a:p>
            <a:pPr marL="0" indent="0">
              <a:buNone/>
            </a:pPr>
            <a:r>
              <a:rPr lang="en-US" altLang="zh-TW" dirty="0"/>
              <a:t>C: Therefore, there is no reason to hold A</a:t>
            </a:r>
          </a:p>
        </p:txBody>
      </p:sp>
      <p:pic>
        <p:nvPicPr>
          <p:cNvPr id="3074" name="Picture 2" descr="https://encrypted-tbn1.gstatic.com/images?q=tbn:ANd9GcRgs568HY21j3HjsPb35LMhfOfmYFQYw7wQD90U5SI3CJUbswB7g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08368" y="606551"/>
            <a:ext cx="2445271" cy="23557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482260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F90A3C9-CDBB-4DA6-9436-66A665E08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/>
          <a:lstStyle/>
          <a:p>
            <a:r>
              <a:rPr lang="en-US" altLang="zh-TW" b="1" dirty="0"/>
              <a:t>(7) Slippery Slope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4B80707F-636E-4BF4-9D7D-1F55F16F1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57400"/>
            <a:ext cx="9872871" cy="4038600"/>
          </a:xfrm>
        </p:spPr>
        <p:txBody>
          <a:bodyPr/>
          <a:lstStyle/>
          <a:p>
            <a:r>
              <a:rPr lang="en-MY" altLang="zh-TW" dirty="0"/>
              <a:t>We should </a:t>
            </a:r>
            <a:r>
              <a:rPr lang="en-MY" altLang="zh-TW" dirty="0">
                <a:solidFill>
                  <a:srgbClr val="FF0000"/>
                </a:solidFill>
              </a:rPr>
              <a:t>legalize</a:t>
            </a:r>
            <a:r>
              <a:rPr lang="en-MY" altLang="zh-TW" dirty="0"/>
              <a:t> same-sex marriage. But allowing same-sex marriage would undermine respect for </a:t>
            </a:r>
            <a:r>
              <a:rPr lang="en-MY" altLang="zh-TW" dirty="0">
                <a:solidFill>
                  <a:srgbClr val="FF0000"/>
                </a:solidFill>
              </a:rPr>
              <a:t>traditional marriage</a:t>
            </a:r>
            <a:r>
              <a:rPr lang="en-MY" altLang="zh-TW" dirty="0"/>
              <a:t>. Traditional marriage is the very </a:t>
            </a:r>
            <a:r>
              <a:rPr lang="en-MY" altLang="zh-TW" dirty="0">
                <a:solidFill>
                  <a:srgbClr val="FF0000"/>
                </a:solidFill>
              </a:rPr>
              <a:t>foundation of our society</a:t>
            </a:r>
            <a:r>
              <a:rPr lang="en-MY" altLang="zh-TW" dirty="0"/>
              <a:t>. If that foundation is destroyed, our whole society will collapse. Thus, if we want to prevent the complete disintegration of our society, we must oppose the legalization of same-sex marriage.</a:t>
            </a:r>
          </a:p>
          <a:p>
            <a:endParaRPr lang="en-MY" altLang="zh-TW" dirty="0"/>
          </a:p>
          <a:p>
            <a:pPr marL="45720" indent="0">
              <a:buNone/>
            </a:pPr>
            <a:r>
              <a:rPr lang="en-MY" altLang="zh-TW" b="1" dirty="0"/>
              <a:t>Problems of Slipper Slope:</a:t>
            </a:r>
          </a:p>
          <a:p>
            <a:pPr marL="502920" indent="-457200">
              <a:buFont typeface="+mj-lt"/>
              <a:buAutoNum type="arabicPeriod"/>
            </a:pPr>
            <a:r>
              <a:rPr lang="en-MY" altLang="zh-TW" dirty="0"/>
              <a:t>Is the conclusion really bad?</a:t>
            </a:r>
          </a:p>
          <a:p>
            <a:pPr marL="502920" indent="-457200">
              <a:buFont typeface="+mj-lt"/>
              <a:buAutoNum type="arabicPeriod"/>
            </a:pPr>
            <a:r>
              <a:rPr lang="en-MY" altLang="zh-TW" dirty="0"/>
              <a:t>Is the conclusion likely to follow?</a:t>
            </a:r>
          </a:p>
          <a:p>
            <a:pPr marL="502920" indent="-457200">
              <a:buFont typeface="+mj-lt"/>
              <a:buAutoNum type="arabicPeriod"/>
            </a:pPr>
            <a:r>
              <a:rPr lang="en-MY" altLang="zh-TW" dirty="0"/>
              <a:t>Do the costs outweigh the benefits?</a:t>
            </a:r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1E1A9195-E8C3-4C70-82F3-46F76D301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80" y="3717032"/>
            <a:ext cx="5060379" cy="281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39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(8) </a:t>
            </a:r>
            <a:r>
              <a:rPr lang="en-US" altLang="zh-TW" b="1" dirty="0"/>
              <a:t>Weak </a:t>
            </a:r>
            <a:r>
              <a:rPr lang="en-US" altLang="zh-TW" b="1" dirty="0" smtClean="0"/>
              <a:t>Analogy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3000" y="2057400"/>
            <a:ext cx="6946001" cy="4323928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zh-TW" dirty="0" smtClean="0"/>
              <a:t>Comparing </a:t>
            </a:r>
            <a:r>
              <a:rPr lang="en-US" altLang="zh-TW" dirty="0"/>
              <a:t>two (or more) things that are not really </a:t>
            </a:r>
            <a:r>
              <a:rPr lang="en-US" altLang="zh-TW" dirty="0" smtClean="0"/>
              <a:t>comparable</a:t>
            </a:r>
          </a:p>
          <a:p>
            <a:pPr marL="342900" indent="-342900"/>
            <a:r>
              <a:rPr lang="en-US" altLang="zh-TW" dirty="0" smtClean="0"/>
              <a:t>Pattern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P1: A has characteristics w, x, y, and z</a:t>
            </a:r>
          </a:p>
          <a:p>
            <a:pPr marL="0" indent="0">
              <a:buNone/>
            </a:pPr>
            <a:r>
              <a:rPr lang="en-US" altLang="zh-TW" dirty="0"/>
              <a:t>P2: B has characteristics w, x, and y</a:t>
            </a:r>
          </a:p>
          <a:p>
            <a:pPr marL="0" indent="0">
              <a:buNone/>
            </a:pPr>
            <a:r>
              <a:rPr lang="en-US" altLang="zh-TW" dirty="0"/>
              <a:t>C: Therefore, B probably has characteristic z, too</a:t>
            </a:r>
          </a:p>
          <a:p>
            <a:endParaRPr lang="en-US" altLang="zh-TW" dirty="0"/>
          </a:p>
          <a:p>
            <a:r>
              <a:rPr lang="en-US" altLang="zh-TW" dirty="0"/>
              <a:t>Why does a taxer </a:t>
            </a:r>
            <a:r>
              <a:rPr lang="en-US" altLang="zh-TW" dirty="0">
                <a:solidFill>
                  <a:srgbClr val="FF0000"/>
                </a:solidFill>
              </a:rPr>
              <a:t>pay taxes </a:t>
            </a:r>
            <a:r>
              <a:rPr lang="en-US" altLang="zh-TW" dirty="0"/>
              <a:t>to the government if the ruling party loses the state election. This is like </a:t>
            </a:r>
            <a:r>
              <a:rPr lang="en-US" altLang="zh-TW" dirty="0">
                <a:solidFill>
                  <a:srgbClr val="FF0000"/>
                </a:solidFill>
              </a:rPr>
              <a:t>paying cigarette taxes</a:t>
            </a:r>
            <a:r>
              <a:rPr lang="en-US" altLang="zh-TW" dirty="0"/>
              <a:t> even though you don’t smoke.</a:t>
            </a:r>
            <a:endParaRPr lang="en-MY" altLang="zh-TW" dirty="0"/>
          </a:p>
          <a:p>
            <a:endParaRPr lang="zh-TW" altLang="en-US" dirty="0"/>
          </a:p>
        </p:txBody>
      </p:sp>
      <p:sp>
        <p:nvSpPr>
          <p:cNvPr id="2050" name="AutoShape 2" descr="「Weak Analogy」的圖片搜尋結果"/>
          <p:cNvSpPr>
            <a:spLocks noChangeAspect="1" noChangeArrowheads="1"/>
          </p:cNvSpPr>
          <p:nvPr/>
        </p:nvSpPr>
        <p:spPr bwMode="auto">
          <a:xfrm>
            <a:off x="1524000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" name="圖片 5" descr="false analog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12895" y="1492825"/>
            <a:ext cx="3416277" cy="3416277"/>
          </a:xfrm>
          <a:prstGeom prst="rect">
            <a:avLst/>
          </a:prstGeom>
        </p:spPr>
      </p:pic>
      <p:sp>
        <p:nvSpPr>
          <p:cNvPr id="7" name="雲朵形 6"/>
          <p:cNvSpPr/>
          <p:nvPr/>
        </p:nvSpPr>
        <p:spPr>
          <a:xfrm>
            <a:off x="8089001" y="4983814"/>
            <a:ext cx="3654730" cy="1509298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b="1" dirty="0"/>
              <a:t>Induction: Analogy Argument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6418049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(9) </a:t>
            </a:r>
            <a:r>
              <a:rPr lang="en-US" altLang="zh-TW" b="1" dirty="0" smtClean="0"/>
              <a:t>Inconsistency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 smtClean="0"/>
              <a:t>Asserting </a:t>
            </a:r>
            <a:r>
              <a:rPr lang="en-US" altLang="zh-TW" dirty="0"/>
              <a:t>inconsistent premises, asserting a premise that is inconsistent with the conclusion, or arguing for inconsistent </a:t>
            </a:r>
            <a:r>
              <a:rPr lang="en-US" altLang="zh-TW" dirty="0" smtClean="0"/>
              <a:t>conclusions</a:t>
            </a:r>
          </a:p>
          <a:p>
            <a:pPr marL="0" indent="0">
              <a:buNone/>
            </a:pPr>
            <a:r>
              <a:rPr lang="en-US" altLang="zh-TW" dirty="0" smtClean="0"/>
              <a:t>Inconsistent </a:t>
            </a:r>
            <a:r>
              <a:rPr lang="en-US" altLang="zh-TW" dirty="0"/>
              <a:t>means two statements are in contradiction (can not be true at the same time)</a:t>
            </a:r>
          </a:p>
          <a:p>
            <a:pPr marL="45720" indent="0" algn="just">
              <a:buNone/>
            </a:pPr>
            <a:endParaRPr lang="en-MY" altLang="zh-TW" sz="1900" i="1" dirty="0"/>
          </a:p>
          <a:p>
            <a:pPr algn="just"/>
            <a:r>
              <a:rPr lang="en-MY" altLang="zh-TW" sz="2000" i="1" dirty="0"/>
              <a:t>Moral absolutist: </a:t>
            </a:r>
            <a:r>
              <a:rPr lang="en-MY" altLang="zh-TW" sz="2000" dirty="0"/>
              <a:t>I can’t believe that members of the </a:t>
            </a:r>
            <a:r>
              <a:rPr lang="en-MY" altLang="zh-TW" sz="2000" dirty="0" err="1"/>
              <a:t>Mabunga</a:t>
            </a:r>
            <a:r>
              <a:rPr lang="en-MY" altLang="zh-TW" sz="2000" dirty="0"/>
              <a:t> tribe still practice child sacrifice. If anything is absolutely and universally wrong, it’s child sacrifice.</a:t>
            </a:r>
          </a:p>
          <a:p>
            <a:pPr algn="just"/>
            <a:r>
              <a:rPr lang="en-MY" altLang="zh-TW" sz="2000" i="1" dirty="0"/>
              <a:t>Moral relativist: </a:t>
            </a:r>
            <a:r>
              <a:rPr lang="en-MY" altLang="zh-TW" sz="2000" dirty="0"/>
              <a:t>Hey, get with the times, man! </a:t>
            </a:r>
            <a:r>
              <a:rPr lang="en-MY" altLang="zh-TW" sz="2000" dirty="0">
                <a:solidFill>
                  <a:srgbClr val="FF0000"/>
                </a:solidFill>
              </a:rPr>
              <a:t>All value judgments are relative</a:t>
            </a:r>
            <a:r>
              <a:rPr lang="en-MY" altLang="zh-TW" sz="2000" dirty="0"/>
              <a:t>. And that’s the absolute truth.</a:t>
            </a:r>
          </a:p>
          <a:p>
            <a:pPr marL="457200" lvl="1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761498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orient="vert"/>
          </p:nvPr>
        </p:nvSpPr>
        <p:spPr>
          <a:xfrm>
            <a:off x="983432" y="908720"/>
            <a:ext cx="1224136" cy="5472608"/>
          </a:xfrm>
        </p:spPr>
        <p:txBody>
          <a:bodyPr vert="vert270">
            <a:normAutofit/>
          </a:bodyPr>
          <a:lstStyle/>
          <a:p>
            <a:pPr algn="r"/>
            <a:r>
              <a:rPr lang="en-US" altLang="zh-TW" b="1" dirty="0">
                <a:solidFill>
                  <a:schemeClr val="tx1"/>
                </a:solidFill>
              </a:rPr>
              <a:t>What Have We Done?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內容版面配置區 7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819651416"/>
              </p:ext>
            </p:extLst>
          </p:nvPr>
        </p:nvGraphicFramePr>
        <p:xfrm>
          <a:off x="3863752" y="494450"/>
          <a:ext cx="5616575" cy="5976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8173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Fallacies Full List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7366959"/>
              </p:ext>
            </p:extLst>
          </p:nvPr>
        </p:nvGraphicFramePr>
        <p:xfrm>
          <a:off x="1270350" y="1965960"/>
          <a:ext cx="9620820" cy="41044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10410">
                  <a:extLst>
                    <a:ext uri="{9D8B030D-6E8A-4147-A177-3AD203B41FA5}">
                      <a16:colId xmlns="" xmlns:a16="http://schemas.microsoft.com/office/drawing/2014/main" val="468963028"/>
                    </a:ext>
                  </a:extLst>
                </a:gridCol>
                <a:gridCol w="4810410">
                  <a:extLst>
                    <a:ext uri="{9D8B030D-6E8A-4147-A177-3AD203B41FA5}">
                      <a16:colId xmlns="" xmlns:a16="http://schemas.microsoft.com/office/drawing/2014/main" val="150248592"/>
                    </a:ext>
                  </a:extLst>
                </a:gridCol>
              </a:tblGrid>
              <a:tr h="437409"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Fallacies of Insufficient Reasons</a:t>
                      </a:r>
                      <a:endParaRPr lang="zh-TW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2000" dirty="0"/>
                        <a:t>Fallacies of Irrelevance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60724005"/>
                  </a:ext>
                </a:extLst>
              </a:tr>
              <a:tr h="3667047"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2000" dirty="0"/>
                        <a:t>Inappropriate Appeal to Authority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2000" dirty="0"/>
                        <a:t>Appeal to Ignorance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2000" dirty="0"/>
                        <a:t>False Alternatives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2000" dirty="0"/>
                        <a:t>Loaded Question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2000" dirty="0"/>
                        <a:t>Questionable Cause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2000" dirty="0"/>
                        <a:t>Hasty Generalization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2000" dirty="0"/>
                        <a:t>Slippery Slope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2000" dirty="0"/>
                        <a:t>Weak Analogy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2000" dirty="0"/>
                        <a:t>Inconsistency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2000" dirty="0"/>
                        <a:t>Personal attack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2000" dirty="0"/>
                        <a:t>Attacking the motive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2000" dirty="0"/>
                        <a:t>Look who is talking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2000" dirty="0"/>
                        <a:t>Two wrongs make a right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2000" dirty="0"/>
                        <a:t>Appeal to force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2000" dirty="0"/>
                        <a:t>Appeal to emotion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2000" dirty="0"/>
                        <a:t>Bandwagon argument</a:t>
                      </a:r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2000" dirty="0"/>
                        <a:t>Straw </a:t>
                      </a:r>
                      <a:r>
                        <a:rPr lang="en-US" altLang="zh-TW" sz="2000" dirty="0" smtClean="0"/>
                        <a:t>man Fallacy</a:t>
                      </a:r>
                      <a:endParaRPr lang="en-US" altLang="zh-TW" sz="20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2000" dirty="0"/>
                        <a:t>Red </a:t>
                      </a:r>
                      <a:r>
                        <a:rPr lang="en-US" altLang="zh-TW" sz="2000" dirty="0" smtClean="0"/>
                        <a:t>herring Fallacy</a:t>
                      </a:r>
                      <a:endParaRPr lang="en-US" altLang="zh-TW" sz="20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2000" dirty="0" smtClean="0"/>
                        <a:t>Fallacy of Equivocation</a:t>
                      </a:r>
                      <a:endParaRPr lang="en-US" altLang="zh-TW" sz="2000" dirty="0"/>
                    </a:p>
                    <a:p>
                      <a:pPr marL="342900" indent="-342900">
                        <a:buFont typeface="+mj-lt"/>
                        <a:buAutoNum type="arabicPeriod"/>
                      </a:pPr>
                      <a:r>
                        <a:rPr lang="en-US" altLang="zh-TW" sz="2000" dirty="0"/>
                        <a:t>Begging the question</a:t>
                      </a:r>
                      <a:endParaRPr lang="zh-TW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929689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100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Logical Fallacies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Logical Fallacy:</a:t>
            </a:r>
          </a:p>
          <a:p>
            <a:pPr marL="0" indent="0" algn="ctr">
              <a:buNone/>
            </a:pPr>
            <a:r>
              <a:rPr lang="en-US" altLang="zh-TW" sz="2000" b="1" dirty="0"/>
              <a:t>The given premises cannot guarantee the conclusion being true</a:t>
            </a:r>
          </a:p>
          <a:p>
            <a:pPr marL="800100" lvl="1" indent="-342900">
              <a:buFont typeface="+mj-lt"/>
              <a:buAutoNum type="arabicPeriod"/>
            </a:pPr>
            <a:endParaRPr lang="en-US" altLang="zh-TW" dirty="0" smtClean="0"/>
          </a:p>
          <a:p>
            <a:pPr marL="800100" lvl="1" indent="-342900">
              <a:buFont typeface="+mj-lt"/>
              <a:buAutoNum type="arabicPeriod"/>
            </a:pPr>
            <a:r>
              <a:rPr lang="en-US" altLang="zh-TW" dirty="0" smtClean="0"/>
              <a:t>Containing mistakes </a:t>
            </a:r>
            <a:r>
              <a:rPr lang="en-US" altLang="zh-TW" dirty="0"/>
              <a:t>on form or content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Picture 4" descr="https://encrypted-tbn3.gstatic.com/images?q=tbn:ANd9GcTwK6Vi3NR5r9IYH0qKQMD4vUIHEN1FfgEtf0-o39-D2ZQSdZ0IwQ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056" y="3717032"/>
            <a:ext cx="4725888" cy="279118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Logical Fallacies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43001" y="2057400"/>
            <a:ext cx="6105128" cy="41910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zh-TW" b="1" dirty="0"/>
              <a:t>(1) Formal (Form / Structure)</a:t>
            </a:r>
          </a:p>
          <a:p>
            <a:pPr lvl="1"/>
            <a:r>
              <a:rPr lang="en-US" altLang="zh-TW" dirty="0"/>
              <a:t>Invalid: true premises cannot guarantee the conclusion being true.</a:t>
            </a:r>
          </a:p>
          <a:p>
            <a:pPr lvl="1"/>
            <a:r>
              <a:rPr lang="en-US" altLang="zh-TW" dirty="0"/>
              <a:t>Weak: true premises make the conclusion being probably false</a:t>
            </a:r>
          </a:p>
          <a:p>
            <a:endParaRPr lang="en-US" altLang="zh-TW" dirty="0"/>
          </a:p>
          <a:p>
            <a:pPr marL="45720" indent="0">
              <a:buNone/>
            </a:pPr>
            <a:r>
              <a:rPr lang="en-US" altLang="zh-TW" b="1" dirty="0"/>
              <a:t>(2) Informal (Content)</a:t>
            </a:r>
          </a:p>
          <a:p>
            <a:pPr lvl="1"/>
            <a:r>
              <a:rPr lang="en-US" altLang="zh-TW" dirty="0"/>
              <a:t>Reasons are problematic.</a:t>
            </a:r>
          </a:p>
          <a:p>
            <a:pPr lvl="1"/>
            <a:r>
              <a:rPr lang="en-US" altLang="zh-TW" dirty="0"/>
              <a:t>Premises are irrelevant.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="" xmlns:a16="http://schemas.microsoft.com/office/drawing/2014/main" id="{3EA01D44-152D-4EC9-B37B-E0BBE2CF4B10}"/>
              </a:ext>
            </a:extLst>
          </p:cNvPr>
          <p:cNvSpPr txBox="1"/>
          <p:nvPr/>
        </p:nvSpPr>
        <p:spPr>
          <a:xfrm>
            <a:off x="7536160" y="2576486"/>
            <a:ext cx="3744416" cy="17016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b="1" dirty="0"/>
              <a:t>P1. If I’m laugh loudly, then there will be an earthquake.</a:t>
            </a:r>
          </a:p>
          <a:p>
            <a:pPr>
              <a:lnSpc>
                <a:spcPct val="150000"/>
              </a:lnSpc>
            </a:pPr>
            <a:r>
              <a:rPr lang="en-US" altLang="zh-TW" b="1" dirty="0"/>
              <a:t>P2. There is no earthquake.</a:t>
            </a:r>
          </a:p>
          <a:p>
            <a:pPr>
              <a:lnSpc>
                <a:spcPct val="150000"/>
              </a:lnSpc>
            </a:pPr>
            <a:r>
              <a:rPr lang="en-US" altLang="zh-TW" b="1" dirty="0"/>
              <a:t>C. Hence, I do not laugh loudly.</a:t>
            </a:r>
            <a:endParaRPr lang="zh-TW" altLang="en-US" b="1" dirty="0"/>
          </a:p>
        </p:txBody>
      </p:sp>
      <p:sp>
        <p:nvSpPr>
          <p:cNvPr id="7" name="圖說文字: 向上箭號 6">
            <a:extLst>
              <a:ext uri="{FF2B5EF4-FFF2-40B4-BE49-F238E27FC236}">
                <a16:creationId xmlns="" xmlns:a16="http://schemas.microsoft.com/office/drawing/2014/main" id="{5F870707-B04B-4A19-8B66-1B503D5EF1FE}"/>
              </a:ext>
            </a:extLst>
          </p:cNvPr>
          <p:cNvSpPr/>
          <p:nvPr/>
        </p:nvSpPr>
        <p:spPr>
          <a:xfrm>
            <a:off x="7500156" y="4555893"/>
            <a:ext cx="3816424" cy="1649280"/>
          </a:xfrm>
          <a:prstGeom prst="upArrow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/>
              <a:t>It is valid</a:t>
            </a:r>
            <a:r>
              <a:rPr lang="en-US" altLang="zh-TW" sz="2000" b="1" dirty="0"/>
              <a:t>, but still has informal fallacy!</a:t>
            </a:r>
            <a:endParaRPr lang="zh-TW" altLang="en-US" sz="2000"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</p:spPr>
        <p:txBody>
          <a:bodyPr>
            <a:normAutofit/>
          </a:bodyPr>
          <a:lstStyle/>
          <a:p>
            <a:r>
              <a:rPr lang="en-US" altLang="zh-TW" dirty="0"/>
              <a:t>Logical Fallacies</a:t>
            </a:r>
            <a:endParaRPr lang="zh-TW" altLang="en-US" dirty="0"/>
          </a:p>
        </p:txBody>
      </p:sp>
      <p:graphicFrame>
        <p:nvGraphicFramePr>
          <p:cNvPr id="6" name="內容版面配置區 2">
            <a:extLst>
              <a:ext uri="{FF2B5EF4-FFF2-40B4-BE49-F238E27FC236}">
                <a16:creationId xmlns="" xmlns:a16="http://schemas.microsoft.com/office/drawing/2014/main" id="{CBF7CC35-DF80-4614-BDC9-793F74300F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1831369"/>
              </p:ext>
            </p:extLst>
          </p:nvPr>
        </p:nvGraphicFramePr>
        <p:xfrm>
          <a:off x="1143000" y="2298530"/>
          <a:ext cx="9872663" cy="3797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469143"/>
              </p:ext>
            </p:extLst>
          </p:nvPr>
        </p:nvGraphicFramePr>
        <p:xfrm>
          <a:off x="2667868" y="1412777"/>
          <a:ext cx="8761413" cy="4968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右大括弧 4"/>
          <p:cNvSpPr/>
          <p:nvPr/>
        </p:nvSpPr>
        <p:spPr>
          <a:xfrm>
            <a:off x="8145125" y="1416248"/>
            <a:ext cx="432048" cy="3960440"/>
          </a:xfrm>
          <a:prstGeom prst="righ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2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0809318"/>
              </p:ext>
            </p:extLst>
          </p:nvPr>
        </p:nvGraphicFramePr>
        <p:xfrm>
          <a:off x="1693776" y="1412777"/>
          <a:ext cx="5477655" cy="4968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8904312" y="3006930"/>
            <a:ext cx="2524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Supporting Reason/ Evidence are not enough</a:t>
            </a:r>
            <a:endParaRPr lang="zh-TW" altLang="en-US" dirty="0"/>
          </a:p>
        </p:txBody>
      </p:sp>
      <p:cxnSp>
        <p:nvCxnSpPr>
          <p:cNvPr id="7" name="直線接點 6"/>
          <p:cNvCxnSpPr>
            <a:cxnSpLocks/>
          </p:cNvCxnSpPr>
          <p:nvPr/>
        </p:nvCxnSpPr>
        <p:spPr>
          <a:xfrm>
            <a:off x="769093" y="5405344"/>
            <a:ext cx="10511483" cy="0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右大括弧 8"/>
          <p:cNvSpPr/>
          <p:nvPr/>
        </p:nvSpPr>
        <p:spPr>
          <a:xfrm rot="10800000">
            <a:off x="3037346" y="1447861"/>
            <a:ext cx="432048" cy="4041468"/>
          </a:xfrm>
          <a:prstGeom prst="rightBrac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664186" y="3006930"/>
            <a:ext cx="2521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Supporting Reason/ Evidence are irrelevance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88540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08854478-5C4F-4748-9B14-78A473EAA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237" y="2636912"/>
            <a:ext cx="4845857" cy="3959974"/>
          </a:xfrm>
          <a:prstGeom prst="rect">
            <a:avLst/>
          </a:prstGeom>
        </p:spPr>
      </p:pic>
      <p:pic>
        <p:nvPicPr>
          <p:cNvPr id="1026" name="Picture 2" descr="「fallacy attacking the motives」的圖片搜尋結果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54241" y="404664"/>
            <a:ext cx="3613850" cy="271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9096" y="629265"/>
            <a:ext cx="6032967" cy="1359575"/>
          </a:xfrm>
        </p:spPr>
        <p:txBody>
          <a:bodyPr>
            <a:normAutofit/>
          </a:bodyPr>
          <a:lstStyle/>
          <a:p>
            <a:pPr marL="342900" indent="-342900"/>
            <a:r>
              <a:rPr lang="en-US" altLang="zh-TW" sz="3200" b="1" dirty="0" smtClean="0"/>
              <a:t>(1) Personal </a:t>
            </a:r>
            <a:r>
              <a:rPr lang="en-US" altLang="zh-TW" sz="3200" b="1" dirty="0"/>
              <a:t>Attack (Ad Hominem)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9098" y="1844824"/>
            <a:ext cx="5132439" cy="4385653"/>
          </a:xfrm>
        </p:spPr>
        <p:txBody>
          <a:bodyPr anchor="ctr">
            <a:normAutofit/>
          </a:bodyPr>
          <a:lstStyle/>
          <a:p>
            <a:pPr marL="342900" indent="-342900"/>
            <a:r>
              <a:rPr lang="en-US" altLang="zh-TW" sz="1900" dirty="0" smtClean="0"/>
              <a:t>Reject </a:t>
            </a:r>
            <a:r>
              <a:rPr lang="en-US" altLang="zh-TW" sz="1900" dirty="0"/>
              <a:t>the argument by attacking the </a:t>
            </a:r>
            <a:r>
              <a:rPr lang="en-US" altLang="zh-TW" sz="1900" dirty="0" smtClean="0"/>
              <a:t>person</a:t>
            </a:r>
          </a:p>
          <a:p>
            <a:pPr marL="342900" indent="-342900"/>
            <a:r>
              <a:rPr lang="en-US" altLang="zh-TW" sz="1900" dirty="0" smtClean="0"/>
              <a:t>The </a:t>
            </a:r>
            <a:r>
              <a:rPr lang="en-US" altLang="zh-TW" sz="1900" dirty="0"/>
              <a:t>person who offers argument has problematic </a:t>
            </a:r>
            <a:r>
              <a:rPr lang="en-US" altLang="zh-TW" sz="1900" dirty="0" smtClean="0"/>
              <a:t>character.</a:t>
            </a:r>
          </a:p>
          <a:p>
            <a:pPr marL="342900" indent="-342900"/>
            <a:r>
              <a:rPr lang="en-US" altLang="zh-TW" sz="1700" dirty="0" smtClean="0"/>
              <a:t>Pattern</a:t>
            </a:r>
            <a:r>
              <a:rPr lang="en-US" altLang="zh-TW" sz="1700" dirty="0"/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1700" dirty="0"/>
              <a:t>P1: X has problematic character.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1700" dirty="0"/>
              <a:t>C: Therefore, X’s argument cannot be true</a:t>
            </a:r>
          </a:p>
          <a:p>
            <a:pPr>
              <a:lnSpc>
                <a:spcPct val="90000"/>
              </a:lnSpc>
            </a:pPr>
            <a:endParaRPr lang="en-US" altLang="zh-TW" sz="1700" dirty="0"/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1700" dirty="0"/>
              <a:t>Prosecutor: Your </a:t>
            </a:r>
            <a:r>
              <a:rPr lang="en-US" altLang="zh-TW" sz="1700" dirty="0" err="1"/>
              <a:t>honour</a:t>
            </a:r>
            <a:r>
              <a:rPr lang="en-US" altLang="zh-TW" sz="1700" dirty="0"/>
              <a:t>, since A is a </a:t>
            </a:r>
            <a:r>
              <a:rPr lang="en-US" altLang="zh-TW" sz="1700" b="1" dirty="0"/>
              <a:t>thief</a:t>
            </a:r>
            <a:r>
              <a:rPr lang="en-US" altLang="zh-TW" sz="1700" dirty="0"/>
              <a:t>, therefore his testimony cannot </a:t>
            </a:r>
            <a:r>
              <a:rPr lang="en-US" altLang="zh-TW" sz="1700" b="1" dirty="0"/>
              <a:t>be trusted</a:t>
            </a:r>
            <a:r>
              <a:rPr lang="en-US" altLang="zh-TW" sz="1700" dirty="0"/>
              <a:t>!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TW" sz="1700" dirty="0"/>
              <a:t>Opposition: </a:t>
            </a:r>
            <a:r>
              <a:rPr lang="en-US" altLang="zh-TW" sz="1700" dirty="0" err="1"/>
              <a:t>Najib</a:t>
            </a:r>
            <a:r>
              <a:rPr lang="en-US" altLang="zh-TW" sz="1700" dirty="0"/>
              <a:t> is </a:t>
            </a:r>
            <a:r>
              <a:rPr lang="en-US" altLang="zh-TW" sz="1700" b="1" dirty="0"/>
              <a:t>the king of donation</a:t>
            </a:r>
            <a:r>
              <a:rPr lang="en-US" altLang="zh-TW" sz="1700" dirty="0"/>
              <a:t>. So he cannot </a:t>
            </a:r>
            <a:r>
              <a:rPr lang="en-US" altLang="zh-TW" sz="1700" b="1" dirty="0"/>
              <a:t>lead the country</a:t>
            </a:r>
            <a:r>
              <a:rPr lang="en-US" altLang="zh-TW" sz="1700" dirty="0"/>
              <a:t>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6648" y="819526"/>
            <a:ext cx="3971158" cy="226356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39098" y="629265"/>
            <a:ext cx="5744934" cy="1622322"/>
          </a:xfrm>
        </p:spPr>
        <p:txBody>
          <a:bodyPr>
            <a:normAutofit/>
          </a:bodyPr>
          <a:lstStyle/>
          <a:p>
            <a:pPr marL="0" indent="0"/>
            <a:r>
              <a:rPr lang="en-US" altLang="zh-TW" sz="4000" b="1" dirty="0" smtClean="0"/>
              <a:t>(2) Attacking </a:t>
            </a:r>
            <a:r>
              <a:rPr lang="en-US" altLang="zh-TW" sz="4000" b="1" dirty="0"/>
              <a:t>the </a:t>
            </a:r>
            <a:r>
              <a:rPr lang="en-US" altLang="zh-TW" sz="4000" b="1" dirty="0" smtClean="0"/>
              <a:t>Motive</a:t>
            </a:r>
            <a:endParaRPr lang="en-US" altLang="zh-TW" sz="40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963561" y="2251587"/>
            <a:ext cx="5132439" cy="3811742"/>
          </a:xfrm>
        </p:spPr>
        <p:txBody>
          <a:bodyPr anchor="ctr">
            <a:normAutofit/>
          </a:bodyPr>
          <a:lstStyle/>
          <a:p>
            <a:pPr marL="342900" indent="-342900"/>
            <a:r>
              <a:rPr lang="en-US" altLang="zh-TW" dirty="0" smtClean="0"/>
              <a:t>Criticizing </a:t>
            </a:r>
            <a:r>
              <a:rPr lang="en-US" altLang="zh-TW" dirty="0"/>
              <a:t>someone’s motivation for offering </a:t>
            </a:r>
            <a:r>
              <a:rPr lang="en-US" altLang="zh-TW" dirty="0" smtClean="0"/>
              <a:t>argument</a:t>
            </a:r>
          </a:p>
          <a:p>
            <a:pPr marL="342900" indent="-342900"/>
            <a:r>
              <a:rPr lang="en-US" altLang="zh-TW" dirty="0" smtClean="0"/>
              <a:t>People </a:t>
            </a:r>
            <a:r>
              <a:rPr lang="en-US" altLang="zh-TW" dirty="0"/>
              <a:t>with biases or questionable motives do offer good </a:t>
            </a:r>
            <a:r>
              <a:rPr lang="en-US" altLang="zh-TW" dirty="0" smtClean="0"/>
              <a:t>arguments</a:t>
            </a:r>
            <a:endParaRPr lang="en-US" altLang="zh-TW" dirty="0"/>
          </a:p>
          <a:p>
            <a:pPr marL="342900" indent="-342900"/>
            <a:r>
              <a:rPr lang="en-US" altLang="zh-TW" dirty="0" smtClean="0"/>
              <a:t>Pattern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en-US" altLang="zh-TW" dirty="0"/>
              <a:t>P1: X is biased or has questionable motives.</a:t>
            </a:r>
          </a:p>
          <a:p>
            <a:pPr marL="0" indent="0">
              <a:buNone/>
            </a:pPr>
            <a:r>
              <a:rPr lang="en-US" altLang="zh-TW" dirty="0"/>
              <a:t>C: Therefore, X’s argument or claim should be rejected.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6630869" y="3231445"/>
            <a:ext cx="48427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/>
              <a:t>Nazri</a:t>
            </a:r>
            <a:r>
              <a:rPr lang="en-US" altLang="zh-TW" sz="2000" dirty="0"/>
              <a:t> has argued in favor of Tourism Tax. But why should we listen to him. </a:t>
            </a:r>
            <a:r>
              <a:rPr lang="en-US" altLang="zh-TW" sz="2000" b="1" dirty="0">
                <a:solidFill>
                  <a:srgbClr val="FF0000"/>
                </a:solidFill>
              </a:rPr>
              <a:t>As a Minister</a:t>
            </a:r>
            <a:r>
              <a:rPr lang="en-US" altLang="zh-TW" sz="2000" dirty="0"/>
              <a:t>, he absolutely </a:t>
            </a:r>
            <a:r>
              <a:rPr lang="en-US" altLang="zh-TW" sz="2000" dirty="0" smtClean="0"/>
              <a:t>supports </a:t>
            </a:r>
            <a:r>
              <a:rPr lang="en-US" altLang="zh-TW" sz="2000" dirty="0"/>
              <a:t>the policy.</a:t>
            </a:r>
            <a:endParaRPr lang="zh-TW" altLang="en-US" sz="2000" dirty="0"/>
          </a:p>
        </p:txBody>
      </p:sp>
      <p:sp>
        <p:nvSpPr>
          <p:cNvPr id="17" name="文字方塊 16">
            <a:extLst>
              <a:ext uri="{FF2B5EF4-FFF2-40B4-BE49-F238E27FC236}">
                <a16:creationId xmlns="" xmlns:a16="http://schemas.microsoft.com/office/drawing/2014/main" id="{48A4B57D-3C70-4010-91CB-4C091BD84107}"/>
              </a:ext>
            </a:extLst>
          </p:cNvPr>
          <p:cNvSpPr txBox="1"/>
          <p:nvPr/>
        </p:nvSpPr>
        <p:spPr>
          <a:xfrm>
            <a:off x="6644971" y="4853777"/>
            <a:ext cx="48427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err="1"/>
              <a:t>Najib</a:t>
            </a:r>
            <a:r>
              <a:rPr lang="en-US" altLang="zh-TW" sz="2000" dirty="0"/>
              <a:t>: The opposition tries to used 1MDB issue </a:t>
            </a:r>
            <a:r>
              <a:rPr lang="en-US" altLang="zh-TW" sz="2000" b="1" dirty="0">
                <a:solidFill>
                  <a:srgbClr val="FF0000"/>
                </a:solidFill>
              </a:rPr>
              <a:t>to topple the country</a:t>
            </a:r>
            <a:r>
              <a:rPr lang="en-US" altLang="zh-TW" sz="2000" dirty="0"/>
              <a:t>. Therefore, people should not continue to discuss on 1MDB.</a:t>
            </a:r>
            <a:endParaRPr lang="zh-TW" alt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基礎">
  <a:themeElements>
    <a:clrScheme name="基礎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基礎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基礎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Basis" id="{5665723A-49BA-4B57-8411-A56F8F207965}" vid="{ACC63D00-1EE0-4159-BF5A-6FF02000B710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60C4C3CB86BD740BAFB51B8E9F1E688" ma:contentTypeVersion="2" ma:contentTypeDescription="Create a new document." ma:contentTypeScope="" ma:versionID="810a40de7882fb59b71970192372a44a">
  <xsd:schema xmlns:xsd="http://www.w3.org/2001/XMLSchema" xmlns:xs="http://www.w3.org/2001/XMLSchema" xmlns:p="http://schemas.microsoft.com/office/2006/metadata/properties" xmlns:ns2="182deeb9-3ae7-4e4a-ba9b-7f9e5ca651a7" targetNamespace="http://schemas.microsoft.com/office/2006/metadata/properties" ma:root="true" ma:fieldsID="b81bd8ee5ae8f63a3a5426c616011ac1" ns2:_="">
    <xsd:import namespace="182deeb9-3ae7-4e4a-ba9b-7f9e5ca651a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2deeb9-3ae7-4e4a-ba9b-7f9e5ca651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4BDDC18-FE50-47C5-93A0-8D3ACE5CC6E9}"/>
</file>

<file path=customXml/itemProps2.xml><?xml version="1.0" encoding="utf-8"?>
<ds:datastoreItem xmlns:ds="http://schemas.openxmlformats.org/officeDocument/2006/customXml" ds:itemID="{B8E48C69-CF0E-43D2-B6FB-4BADD66912AD}"/>
</file>

<file path=customXml/itemProps3.xml><?xml version="1.0" encoding="utf-8"?>
<ds:datastoreItem xmlns:ds="http://schemas.openxmlformats.org/officeDocument/2006/customXml" ds:itemID="{810C109D-7512-4A70-8F80-D134D2E175A8}"/>
</file>

<file path=docProps/app.xml><?xml version="1.0" encoding="utf-8"?>
<Properties xmlns="http://schemas.openxmlformats.org/officeDocument/2006/extended-properties" xmlns:vt="http://schemas.openxmlformats.org/officeDocument/2006/docPropsVTypes">
  <Template>基準</Template>
  <TotalTime>2910</TotalTime>
  <Words>2308</Words>
  <Application>Microsoft Office PowerPoint</Application>
  <PresentationFormat>Custom</PresentationFormat>
  <Paragraphs>290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基礎</vt:lpstr>
      <vt:lpstr>Lecture 10</vt:lpstr>
      <vt:lpstr>Last Lecture</vt:lpstr>
      <vt:lpstr>PowerPoint Presentation</vt:lpstr>
      <vt:lpstr>Logical Fallacies</vt:lpstr>
      <vt:lpstr>Logical Fallacies</vt:lpstr>
      <vt:lpstr>Logical Fallacies</vt:lpstr>
      <vt:lpstr>PowerPoint Presentation</vt:lpstr>
      <vt:lpstr>(1) Personal Attack (Ad Hominem)</vt:lpstr>
      <vt:lpstr>(2) Attacking the Motive</vt:lpstr>
      <vt:lpstr>(3) Look Who’s Talking (Tu Quoque)</vt:lpstr>
      <vt:lpstr>(4) Two wrongs make a right</vt:lpstr>
      <vt:lpstr>(5) Appeal to Force</vt:lpstr>
      <vt:lpstr>(6) Appeal to Emotion</vt:lpstr>
      <vt:lpstr>(7) Bandwagon Argument (Following the popularity)</vt:lpstr>
      <vt:lpstr>(8) Straw man Fallacy</vt:lpstr>
      <vt:lpstr>(9) Red Herring Fallacy</vt:lpstr>
      <vt:lpstr>Fallacy of Equivocation</vt:lpstr>
      <vt:lpstr>Begging the Question</vt:lpstr>
      <vt:lpstr>Fallacies of Irrelevance</vt:lpstr>
      <vt:lpstr>Fallacies of Insufficient Reasons</vt:lpstr>
      <vt:lpstr>(1) Appeal to Authority</vt:lpstr>
      <vt:lpstr>(1) Appeal to Authority</vt:lpstr>
      <vt:lpstr>(2) Appeal to ignorance</vt:lpstr>
      <vt:lpstr>(3) False Alternatives (False Dichotomy; False Dilemma)</vt:lpstr>
      <vt:lpstr>(4) Loaded Question</vt:lpstr>
      <vt:lpstr>(4) Loaded Question</vt:lpstr>
      <vt:lpstr>(5) Questionable Cause</vt:lpstr>
      <vt:lpstr>(5) Questionable Cause</vt:lpstr>
      <vt:lpstr>(6) Hasty Generalization</vt:lpstr>
      <vt:lpstr>(7) Slippery Slope</vt:lpstr>
      <vt:lpstr>(7) Slippery Slope</vt:lpstr>
      <vt:lpstr>(8) Weak Analogy</vt:lpstr>
      <vt:lpstr>(9) Inconsistency</vt:lpstr>
      <vt:lpstr>What Have We Done?</vt:lpstr>
      <vt:lpstr>Fallacies Full List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Critical Thinking Skill</dc:title>
  <dc:creator>Lenovo</dc:creator>
  <cp:lastModifiedBy>juihung</cp:lastModifiedBy>
  <cp:revision>136</cp:revision>
  <dcterms:created xsi:type="dcterms:W3CDTF">2015-05-23T01:56:14Z</dcterms:created>
  <dcterms:modified xsi:type="dcterms:W3CDTF">2020-12-20T15:04:21Z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0x010100F60C4C3CB86BD740BAFB51B8E9F1E688</vt:lpwstr>
  </property>
</Properties>
</file>